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115" autoAdjust="0"/>
  </p:normalViewPr>
  <p:slideViewPr>
    <p:cSldViewPr snapToGrid="0" snapToObjects="1">
      <p:cViewPr>
        <p:scale>
          <a:sx n="33" d="100"/>
          <a:sy n="33" d="100"/>
        </p:scale>
        <p:origin x="1416" y="7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hyperlink" Target="https://github.com/Jeff-Barlow-Spady/DS-NB/blob/master/notebooks/final/spacex_notebooks/jupyter-labs-spacex-data-collection-api%20(1).ipynb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hyperlink" Target="https://github.com/Jeff-Barlow-Spady/DS-NB/blob/master/notebooks/final/spacex_notebooks/jupyter-labs-spacex-data-collection-api%20(1).ipynb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hyperlink" Target="https://github.com/Jeff-Barlow-Spady/DS-NB/blob/master/notebooks/final/spacex_notebooks/labs-jupyter-spacex-Data%20wrangling.ipynb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7.png"/><Relationship Id="rId6" Type="http://schemas.openxmlformats.org/officeDocument/2006/relationships/image" Target="../media/image37.svg"/><Relationship Id="rId5" Type="http://schemas.openxmlformats.org/officeDocument/2006/relationships/image" Target="../media/image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svg"/><Relationship Id="rId1" Type="http://schemas.openxmlformats.org/officeDocument/2006/relationships/image" Target="../media/image4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-Barlow-Spady/DS-NB/blob/master/notebooks/final/spacex_notebooks/jupyter-labs-spacex-data-collection-api%20(1).ipynb" TargetMode="External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-Barlow-Spady/DS-NB/blob/master/notebooks/final/spacex_notebooks/jupyter-labs-spacex-data-collection-api%20(1).ipynb" TargetMode="External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-Barlow-Spady/DS-NB/blob/master/notebooks/final/spacex_notebooks/labs-jupyter-spacex-Data%20wrangling.ipynb" TargetMode="External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7.png"/><Relationship Id="rId6" Type="http://schemas.openxmlformats.org/officeDocument/2006/relationships/image" Target="../media/image37.svg"/><Relationship Id="rId5" Type="http://schemas.openxmlformats.org/officeDocument/2006/relationships/image" Target="../media/image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C08027-93C2-43EC-B1D6-BF7D77C36BB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AED48F0-232C-4F65-A3EF-E0339330F2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Executive Summary</a:t>
          </a:r>
        </a:p>
      </dgm:t>
    </dgm:pt>
    <dgm:pt modelId="{6AE5DAC5-F0AA-4797-912F-4A5362199D9D}" type="parTrans" cxnId="{008501C6-1CB6-4F40-AE20-AE68795C9789}">
      <dgm:prSet/>
      <dgm:spPr/>
      <dgm:t>
        <a:bodyPr/>
        <a:lstStyle/>
        <a:p>
          <a:endParaRPr lang="en-US"/>
        </a:p>
      </dgm:t>
    </dgm:pt>
    <dgm:pt modelId="{54618E21-CCE0-4BDE-BEB4-68FE33E124F1}" type="sibTrans" cxnId="{008501C6-1CB6-4F40-AE20-AE68795C97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349EC2-0F29-433A-A6EA-1C0425F54B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109B8483-98BD-4124-A2A3-5A54F245EBB7}" type="parTrans" cxnId="{8BCD5289-5205-4333-8773-412D723C8F3D}">
      <dgm:prSet/>
      <dgm:spPr/>
      <dgm:t>
        <a:bodyPr/>
        <a:lstStyle/>
        <a:p>
          <a:endParaRPr lang="en-US"/>
        </a:p>
      </dgm:t>
    </dgm:pt>
    <dgm:pt modelId="{95FFCCA0-E079-4D19-88F1-E5C1BDE96D1C}" type="sibTrans" cxnId="{8BCD5289-5205-4333-8773-412D723C8F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04BEEE-0AC0-46F8-8E48-F8A63D395F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55487D0B-0D9B-4058-AC74-8F3884E11DAC}" type="parTrans" cxnId="{643C1F11-BFF0-4891-888C-D2034619D521}">
      <dgm:prSet/>
      <dgm:spPr/>
      <dgm:t>
        <a:bodyPr/>
        <a:lstStyle/>
        <a:p>
          <a:endParaRPr lang="en-US"/>
        </a:p>
      </dgm:t>
    </dgm:pt>
    <dgm:pt modelId="{2E898FB7-BD95-4348-A7F7-CCC207196AE9}" type="sibTrans" cxnId="{643C1F11-BFF0-4891-888C-D2034619D5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5D31E3-296C-475A-B0D6-CF2409569E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31D33F52-AFD1-4F2C-A569-ECD151843C95}" type="parTrans" cxnId="{E95ABF41-B570-4668-A34C-9A74B508DFA4}">
      <dgm:prSet/>
      <dgm:spPr/>
      <dgm:t>
        <a:bodyPr/>
        <a:lstStyle/>
        <a:p>
          <a:endParaRPr lang="en-US"/>
        </a:p>
      </dgm:t>
    </dgm:pt>
    <dgm:pt modelId="{6EDA9B1D-67A2-4921-8530-58E88840598D}" type="sibTrans" cxnId="{E95ABF41-B570-4668-A34C-9A74B508DFA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8DD39D-1814-42A0-9B90-D3C0F591C8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165FB213-7DDC-441E-AE63-D36181CFE785}" type="parTrans" cxnId="{16FA1F8A-B0A2-4D08-B842-B261A9A14F83}">
      <dgm:prSet/>
      <dgm:spPr/>
      <dgm:t>
        <a:bodyPr/>
        <a:lstStyle/>
        <a:p>
          <a:endParaRPr lang="en-US"/>
        </a:p>
      </dgm:t>
    </dgm:pt>
    <dgm:pt modelId="{940F962F-BF31-427F-8625-C677F1873CB6}" type="sibTrans" cxnId="{16FA1F8A-B0A2-4D08-B842-B261A9A14F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CEC5B1-C27B-4389-BDDA-0DCD73D22E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Appendix</a:t>
          </a:r>
        </a:p>
      </dgm:t>
    </dgm:pt>
    <dgm:pt modelId="{3B1A381B-335F-4926-88E5-7D2C7A9D6005}" type="parTrans" cxnId="{2D0DE97C-615D-43DF-8CB1-8B7CAE1A37AC}">
      <dgm:prSet/>
      <dgm:spPr/>
      <dgm:t>
        <a:bodyPr/>
        <a:lstStyle/>
        <a:p>
          <a:endParaRPr lang="en-US"/>
        </a:p>
      </dgm:t>
    </dgm:pt>
    <dgm:pt modelId="{AA250006-D16D-4AB3-AE57-45A0B336F53E}" type="sibTrans" cxnId="{2D0DE97C-615D-43DF-8CB1-8B7CAE1A37AC}">
      <dgm:prSet/>
      <dgm:spPr/>
      <dgm:t>
        <a:bodyPr/>
        <a:lstStyle/>
        <a:p>
          <a:endParaRPr lang="en-US"/>
        </a:p>
      </dgm:t>
    </dgm:pt>
    <dgm:pt modelId="{7231C117-9334-4DF6-940F-C4B8CB3AAE41}" type="pres">
      <dgm:prSet presAssocID="{58C08027-93C2-43EC-B1D6-BF7D77C36BBD}" presName="root" presStyleCnt="0">
        <dgm:presLayoutVars>
          <dgm:dir/>
          <dgm:resizeHandles val="exact"/>
        </dgm:presLayoutVars>
      </dgm:prSet>
      <dgm:spPr/>
    </dgm:pt>
    <dgm:pt modelId="{07D29A8F-B827-4430-9776-9EF0945AF2D9}" type="pres">
      <dgm:prSet presAssocID="{58C08027-93C2-43EC-B1D6-BF7D77C36BBD}" presName="container" presStyleCnt="0">
        <dgm:presLayoutVars>
          <dgm:dir/>
          <dgm:resizeHandles val="exact"/>
        </dgm:presLayoutVars>
      </dgm:prSet>
      <dgm:spPr/>
    </dgm:pt>
    <dgm:pt modelId="{268D7EDD-5533-46C8-AA3F-09AFD649592E}" type="pres">
      <dgm:prSet presAssocID="{EAED48F0-232C-4F65-A3EF-E0339330F232}" presName="compNode" presStyleCnt="0"/>
      <dgm:spPr/>
    </dgm:pt>
    <dgm:pt modelId="{3CAFCD56-789A-4C87-AA49-7433DB9EA342}" type="pres">
      <dgm:prSet presAssocID="{EAED48F0-232C-4F65-A3EF-E0339330F232}" presName="iconBgRect" presStyleLbl="bgShp" presStyleIdx="0" presStyleCnt="6"/>
      <dgm:spPr/>
    </dgm:pt>
    <dgm:pt modelId="{1BF83E2B-5398-44AC-9AC2-64E62BD9D1DD}" type="pres">
      <dgm:prSet presAssocID="{EAED48F0-232C-4F65-A3EF-E0339330F23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5B73EA3-79F5-4F16-9B45-9D623AB3EB1D}" type="pres">
      <dgm:prSet presAssocID="{EAED48F0-232C-4F65-A3EF-E0339330F232}" presName="spaceRect" presStyleCnt="0"/>
      <dgm:spPr/>
    </dgm:pt>
    <dgm:pt modelId="{31E4FEEC-0D6E-4CCA-8DDE-6524F5D93C94}" type="pres">
      <dgm:prSet presAssocID="{EAED48F0-232C-4F65-A3EF-E0339330F232}" presName="textRect" presStyleLbl="revTx" presStyleIdx="0" presStyleCnt="6">
        <dgm:presLayoutVars>
          <dgm:chMax val="1"/>
          <dgm:chPref val="1"/>
        </dgm:presLayoutVars>
      </dgm:prSet>
      <dgm:spPr/>
    </dgm:pt>
    <dgm:pt modelId="{02921D5A-6DFD-492F-A999-345BEBBF381E}" type="pres">
      <dgm:prSet presAssocID="{54618E21-CCE0-4BDE-BEB4-68FE33E124F1}" presName="sibTrans" presStyleLbl="sibTrans2D1" presStyleIdx="0" presStyleCnt="0"/>
      <dgm:spPr/>
    </dgm:pt>
    <dgm:pt modelId="{C10C8980-3C51-4FD4-93C9-24C6366C7960}" type="pres">
      <dgm:prSet presAssocID="{A3349EC2-0F29-433A-A6EA-1C0425F54B4C}" presName="compNode" presStyleCnt="0"/>
      <dgm:spPr/>
    </dgm:pt>
    <dgm:pt modelId="{00625E3F-7900-4C4D-8B09-17AFC7DB473B}" type="pres">
      <dgm:prSet presAssocID="{A3349EC2-0F29-433A-A6EA-1C0425F54B4C}" presName="iconBgRect" presStyleLbl="bgShp" presStyleIdx="1" presStyleCnt="6"/>
      <dgm:spPr/>
    </dgm:pt>
    <dgm:pt modelId="{40B98587-9AF1-4D21-BEF7-6AE6D1E17777}" type="pres">
      <dgm:prSet presAssocID="{A3349EC2-0F29-433A-A6EA-1C0425F54B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387D46A-D248-4C22-815D-1780737CFE07}" type="pres">
      <dgm:prSet presAssocID="{A3349EC2-0F29-433A-A6EA-1C0425F54B4C}" presName="spaceRect" presStyleCnt="0"/>
      <dgm:spPr/>
    </dgm:pt>
    <dgm:pt modelId="{06C81436-CC2E-4C9B-AE82-7FDC53E0ECA8}" type="pres">
      <dgm:prSet presAssocID="{A3349EC2-0F29-433A-A6EA-1C0425F54B4C}" presName="textRect" presStyleLbl="revTx" presStyleIdx="1" presStyleCnt="6">
        <dgm:presLayoutVars>
          <dgm:chMax val="1"/>
          <dgm:chPref val="1"/>
        </dgm:presLayoutVars>
      </dgm:prSet>
      <dgm:spPr/>
    </dgm:pt>
    <dgm:pt modelId="{1D6A2CE2-F63D-4A4D-AB6E-0387AE12AC97}" type="pres">
      <dgm:prSet presAssocID="{95FFCCA0-E079-4D19-88F1-E5C1BDE96D1C}" presName="sibTrans" presStyleLbl="sibTrans2D1" presStyleIdx="0" presStyleCnt="0"/>
      <dgm:spPr/>
    </dgm:pt>
    <dgm:pt modelId="{485DA572-295E-4CB1-9899-66D93F4CD3A6}" type="pres">
      <dgm:prSet presAssocID="{BA04BEEE-0AC0-46F8-8E48-F8A63D395F66}" presName="compNode" presStyleCnt="0"/>
      <dgm:spPr/>
    </dgm:pt>
    <dgm:pt modelId="{EACAE429-0A36-4C83-811A-9ADA1DB6CB10}" type="pres">
      <dgm:prSet presAssocID="{BA04BEEE-0AC0-46F8-8E48-F8A63D395F66}" presName="iconBgRect" presStyleLbl="bgShp" presStyleIdx="2" presStyleCnt="6"/>
      <dgm:spPr/>
    </dgm:pt>
    <dgm:pt modelId="{78598E14-CFE5-4E6B-8AD2-8EDB8BA22285}" type="pres">
      <dgm:prSet presAssocID="{BA04BEEE-0AC0-46F8-8E48-F8A63D395F6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B3E02AC-4668-42D1-85BB-B423C03C86AA}" type="pres">
      <dgm:prSet presAssocID="{BA04BEEE-0AC0-46F8-8E48-F8A63D395F66}" presName="spaceRect" presStyleCnt="0"/>
      <dgm:spPr/>
    </dgm:pt>
    <dgm:pt modelId="{C6C19A90-913A-4B1D-9077-CC46491707A3}" type="pres">
      <dgm:prSet presAssocID="{BA04BEEE-0AC0-46F8-8E48-F8A63D395F66}" presName="textRect" presStyleLbl="revTx" presStyleIdx="2" presStyleCnt="6">
        <dgm:presLayoutVars>
          <dgm:chMax val="1"/>
          <dgm:chPref val="1"/>
        </dgm:presLayoutVars>
      </dgm:prSet>
      <dgm:spPr/>
    </dgm:pt>
    <dgm:pt modelId="{354069B5-7BED-4E5B-877D-394BF7759ADB}" type="pres">
      <dgm:prSet presAssocID="{2E898FB7-BD95-4348-A7F7-CCC207196AE9}" presName="sibTrans" presStyleLbl="sibTrans2D1" presStyleIdx="0" presStyleCnt="0"/>
      <dgm:spPr/>
    </dgm:pt>
    <dgm:pt modelId="{934549D2-A742-49CB-AFE6-62F31B7B0905}" type="pres">
      <dgm:prSet presAssocID="{A75D31E3-296C-475A-B0D6-CF2409569E2A}" presName="compNode" presStyleCnt="0"/>
      <dgm:spPr/>
    </dgm:pt>
    <dgm:pt modelId="{A6671C0E-7E2E-4F93-A4D3-3C86D76ECBA4}" type="pres">
      <dgm:prSet presAssocID="{A75D31E3-296C-475A-B0D6-CF2409569E2A}" presName="iconBgRect" presStyleLbl="bgShp" presStyleIdx="3" presStyleCnt="6"/>
      <dgm:spPr/>
    </dgm:pt>
    <dgm:pt modelId="{094F5E7D-05A2-4848-8EA9-748B6BFD60F6}" type="pres">
      <dgm:prSet presAssocID="{A75D31E3-296C-475A-B0D6-CF2409569E2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42FD50E-24E4-4A10-A150-E87055A0EA2E}" type="pres">
      <dgm:prSet presAssocID="{A75D31E3-296C-475A-B0D6-CF2409569E2A}" presName="spaceRect" presStyleCnt="0"/>
      <dgm:spPr/>
    </dgm:pt>
    <dgm:pt modelId="{5A77B579-D3A7-40B4-AF49-CE0C13C88517}" type="pres">
      <dgm:prSet presAssocID="{A75D31E3-296C-475A-B0D6-CF2409569E2A}" presName="textRect" presStyleLbl="revTx" presStyleIdx="3" presStyleCnt="6">
        <dgm:presLayoutVars>
          <dgm:chMax val="1"/>
          <dgm:chPref val="1"/>
        </dgm:presLayoutVars>
      </dgm:prSet>
      <dgm:spPr/>
    </dgm:pt>
    <dgm:pt modelId="{A9A29FD7-BDB8-41C1-8758-E6D85B6010D0}" type="pres">
      <dgm:prSet presAssocID="{6EDA9B1D-67A2-4921-8530-58E88840598D}" presName="sibTrans" presStyleLbl="sibTrans2D1" presStyleIdx="0" presStyleCnt="0"/>
      <dgm:spPr/>
    </dgm:pt>
    <dgm:pt modelId="{E87ED975-8EF5-445B-A6D3-9BD68AA184BF}" type="pres">
      <dgm:prSet presAssocID="{D78DD39D-1814-42A0-9B90-D3C0F591C8D1}" presName="compNode" presStyleCnt="0"/>
      <dgm:spPr/>
    </dgm:pt>
    <dgm:pt modelId="{66739F6C-A3F2-49A3-B4A2-4E99B6DA4301}" type="pres">
      <dgm:prSet presAssocID="{D78DD39D-1814-42A0-9B90-D3C0F591C8D1}" presName="iconBgRect" presStyleLbl="bgShp" presStyleIdx="4" presStyleCnt="6"/>
      <dgm:spPr/>
    </dgm:pt>
    <dgm:pt modelId="{00A3A990-F298-404D-93F5-1DB9DECEF87C}" type="pres">
      <dgm:prSet presAssocID="{D78DD39D-1814-42A0-9B90-D3C0F591C8D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F49E521-2A56-414F-B307-A00B513873B0}" type="pres">
      <dgm:prSet presAssocID="{D78DD39D-1814-42A0-9B90-D3C0F591C8D1}" presName="spaceRect" presStyleCnt="0"/>
      <dgm:spPr/>
    </dgm:pt>
    <dgm:pt modelId="{ECC06CF5-1D78-435A-9239-6F062DFEA40F}" type="pres">
      <dgm:prSet presAssocID="{D78DD39D-1814-42A0-9B90-D3C0F591C8D1}" presName="textRect" presStyleLbl="revTx" presStyleIdx="4" presStyleCnt="6">
        <dgm:presLayoutVars>
          <dgm:chMax val="1"/>
          <dgm:chPref val="1"/>
        </dgm:presLayoutVars>
      </dgm:prSet>
      <dgm:spPr/>
    </dgm:pt>
    <dgm:pt modelId="{45F1967C-8245-4D08-8A61-A1E0143D6269}" type="pres">
      <dgm:prSet presAssocID="{940F962F-BF31-427F-8625-C677F1873CB6}" presName="sibTrans" presStyleLbl="sibTrans2D1" presStyleIdx="0" presStyleCnt="0"/>
      <dgm:spPr/>
    </dgm:pt>
    <dgm:pt modelId="{E8849AA2-C699-4829-89C6-253326E8AF54}" type="pres">
      <dgm:prSet presAssocID="{1ECEC5B1-C27B-4389-BDDA-0DCD73D22EB2}" presName="compNode" presStyleCnt="0"/>
      <dgm:spPr/>
    </dgm:pt>
    <dgm:pt modelId="{61FD7C81-2416-4F2F-ACF1-2644FAC56D2E}" type="pres">
      <dgm:prSet presAssocID="{1ECEC5B1-C27B-4389-BDDA-0DCD73D22EB2}" presName="iconBgRect" presStyleLbl="bgShp" presStyleIdx="5" presStyleCnt="6"/>
      <dgm:spPr/>
    </dgm:pt>
    <dgm:pt modelId="{EEF12DD1-4604-4397-B0A8-5DA703D11E38}" type="pres">
      <dgm:prSet presAssocID="{1ECEC5B1-C27B-4389-BDDA-0DCD73D22EB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CE258383-146E-47A5-9ABB-2F23338EC2F3}" type="pres">
      <dgm:prSet presAssocID="{1ECEC5B1-C27B-4389-BDDA-0DCD73D22EB2}" presName="spaceRect" presStyleCnt="0"/>
      <dgm:spPr/>
    </dgm:pt>
    <dgm:pt modelId="{C8853AD5-155E-4ECC-9FB1-9956E0B020E3}" type="pres">
      <dgm:prSet presAssocID="{1ECEC5B1-C27B-4389-BDDA-0DCD73D22EB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0FE8B04-3E55-4EDE-A4A3-0E659952EC49}" type="presOf" srcId="{95FFCCA0-E079-4D19-88F1-E5C1BDE96D1C}" destId="{1D6A2CE2-F63D-4A4D-AB6E-0387AE12AC97}" srcOrd="0" destOrd="0" presId="urn:microsoft.com/office/officeart/2018/2/layout/IconCircleList"/>
    <dgm:cxn modelId="{DA65AF0A-E9FD-40FD-B6F7-D317A80D3FDA}" type="presOf" srcId="{58C08027-93C2-43EC-B1D6-BF7D77C36BBD}" destId="{7231C117-9334-4DF6-940F-C4B8CB3AAE41}" srcOrd="0" destOrd="0" presId="urn:microsoft.com/office/officeart/2018/2/layout/IconCircleList"/>
    <dgm:cxn modelId="{643C1F11-BFF0-4891-888C-D2034619D521}" srcId="{58C08027-93C2-43EC-B1D6-BF7D77C36BBD}" destId="{BA04BEEE-0AC0-46F8-8E48-F8A63D395F66}" srcOrd="2" destOrd="0" parTransId="{55487D0B-0D9B-4058-AC74-8F3884E11DAC}" sibTransId="{2E898FB7-BD95-4348-A7F7-CCC207196AE9}"/>
    <dgm:cxn modelId="{66F52B18-E6F6-456B-A028-8C63019AEA8B}" type="presOf" srcId="{54618E21-CCE0-4BDE-BEB4-68FE33E124F1}" destId="{02921D5A-6DFD-492F-A999-345BEBBF381E}" srcOrd="0" destOrd="0" presId="urn:microsoft.com/office/officeart/2018/2/layout/IconCircleList"/>
    <dgm:cxn modelId="{9BC47D34-A9DE-4FF4-8972-46132451DBD2}" type="presOf" srcId="{D78DD39D-1814-42A0-9B90-D3C0F591C8D1}" destId="{ECC06CF5-1D78-435A-9239-6F062DFEA40F}" srcOrd="0" destOrd="0" presId="urn:microsoft.com/office/officeart/2018/2/layout/IconCircleList"/>
    <dgm:cxn modelId="{E95ABF41-B570-4668-A34C-9A74B508DFA4}" srcId="{58C08027-93C2-43EC-B1D6-BF7D77C36BBD}" destId="{A75D31E3-296C-475A-B0D6-CF2409569E2A}" srcOrd="3" destOrd="0" parTransId="{31D33F52-AFD1-4F2C-A569-ECD151843C95}" sibTransId="{6EDA9B1D-67A2-4921-8530-58E88840598D}"/>
    <dgm:cxn modelId="{945AFB55-6432-4D2C-B4C1-1DAA7375B118}" type="presOf" srcId="{6EDA9B1D-67A2-4921-8530-58E88840598D}" destId="{A9A29FD7-BDB8-41C1-8758-E6D85B6010D0}" srcOrd="0" destOrd="0" presId="urn:microsoft.com/office/officeart/2018/2/layout/IconCircleList"/>
    <dgm:cxn modelId="{2D0DE97C-615D-43DF-8CB1-8B7CAE1A37AC}" srcId="{58C08027-93C2-43EC-B1D6-BF7D77C36BBD}" destId="{1ECEC5B1-C27B-4389-BDDA-0DCD73D22EB2}" srcOrd="5" destOrd="0" parTransId="{3B1A381B-335F-4926-88E5-7D2C7A9D6005}" sibTransId="{AA250006-D16D-4AB3-AE57-45A0B336F53E}"/>
    <dgm:cxn modelId="{8BCD5289-5205-4333-8773-412D723C8F3D}" srcId="{58C08027-93C2-43EC-B1D6-BF7D77C36BBD}" destId="{A3349EC2-0F29-433A-A6EA-1C0425F54B4C}" srcOrd="1" destOrd="0" parTransId="{109B8483-98BD-4124-A2A3-5A54F245EBB7}" sibTransId="{95FFCCA0-E079-4D19-88F1-E5C1BDE96D1C}"/>
    <dgm:cxn modelId="{16FA1F8A-B0A2-4D08-B842-B261A9A14F83}" srcId="{58C08027-93C2-43EC-B1D6-BF7D77C36BBD}" destId="{D78DD39D-1814-42A0-9B90-D3C0F591C8D1}" srcOrd="4" destOrd="0" parTransId="{165FB213-7DDC-441E-AE63-D36181CFE785}" sibTransId="{940F962F-BF31-427F-8625-C677F1873CB6}"/>
    <dgm:cxn modelId="{6EC649A2-E305-4FD7-9848-3037C025596C}" type="presOf" srcId="{BA04BEEE-0AC0-46F8-8E48-F8A63D395F66}" destId="{C6C19A90-913A-4B1D-9077-CC46491707A3}" srcOrd="0" destOrd="0" presId="urn:microsoft.com/office/officeart/2018/2/layout/IconCircleList"/>
    <dgm:cxn modelId="{855C9BA2-9865-47FE-82DF-F15A7E3C8F17}" type="presOf" srcId="{A3349EC2-0F29-433A-A6EA-1C0425F54B4C}" destId="{06C81436-CC2E-4C9B-AE82-7FDC53E0ECA8}" srcOrd="0" destOrd="0" presId="urn:microsoft.com/office/officeart/2018/2/layout/IconCircleList"/>
    <dgm:cxn modelId="{3C7443A3-61B0-4B4F-AE9A-9D8C21667768}" type="presOf" srcId="{EAED48F0-232C-4F65-A3EF-E0339330F232}" destId="{31E4FEEC-0D6E-4CCA-8DDE-6524F5D93C94}" srcOrd="0" destOrd="0" presId="urn:microsoft.com/office/officeart/2018/2/layout/IconCircleList"/>
    <dgm:cxn modelId="{FD3539C2-EA8E-452B-B046-EAAC4C6FB6B8}" type="presOf" srcId="{2E898FB7-BD95-4348-A7F7-CCC207196AE9}" destId="{354069B5-7BED-4E5B-877D-394BF7759ADB}" srcOrd="0" destOrd="0" presId="urn:microsoft.com/office/officeart/2018/2/layout/IconCircleList"/>
    <dgm:cxn modelId="{53189DC5-AA7F-4C90-B2DC-200EF4885381}" type="presOf" srcId="{A75D31E3-296C-475A-B0D6-CF2409569E2A}" destId="{5A77B579-D3A7-40B4-AF49-CE0C13C88517}" srcOrd="0" destOrd="0" presId="urn:microsoft.com/office/officeart/2018/2/layout/IconCircleList"/>
    <dgm:cxn modelId="{008501C6-1CB6-4F40-AE20-AE68795C9789}" srcId="{58C08027-93C2-43EC-B1D6-BF7D77C36BBD}" destId="{EAED48F0-232C-4F65-A3EF-E0339330F232}" srcOrd="0" destOrd="0" parTransId="{6AE5DAC5-F0AA-4797-912F-4A5362199D9D}" sibTransId="{54618E21-CCE0-4BDE-BEB4-68FE33E124F1}"/>
    <dgm:cxn modelId="{D060E2D0-5A83-4DC1-B054-A7208FA9FE1F}" type="presOf" srcId="{940F962F-BF31-427F-8625-C677F1873CB6}" destId="{45F1967C-8245-4D08-8A61-A1E0143D6269}" srcOrd="0" destOrd="0" presId="urn:microsoft.com/office/officeart/2018/2/layout/IconCircleList"/>
    <dgm:cxn modelId="{29AD6BEE-D6A8-44EF-BB2C-6634F43D7471}" type="presOf" srcId="{1ECEC5B1-C27B-4389-BDDA-0DCD73D22EB2}" destId="{C8853AD5-155E-4ECC-9FB1-9956E0B020E3}" srcOrd="0" destOrd="0" presId="urn:microsoft.com/office/officeart/2018/2/layout/IconCircleList"/>
    <dgm:cxn modelId="{E73F32FC-D437-47E6-9B60-177B249DFAB4}" type="presParOf" srcId="{7231C117-9334-4DF6-940F-C4B8CB3AAE41}" destId="{07D29A8F-B827-4430-9776-9EF0945AF2D9}" srcOrd="0" destOrd="0" presId="urn:microsoft.com/office/officeart/2018/2/layout/IconCircleList"/>
    <dgm:cxn modelId="{5B702AEF-4787-4419-9251-BC8DDB8A75F1}" type="presParOf" srcId="{07D29A8F-B827-4430-9776-9EF0945AF2D9}" destId="{268D7EDD-5533-46C8-AA3F-09AFD649592E}" srcOrd="0" destOrd="0" presId="urn:microsoft.com/office/officeart/2018/2/layout/IconCircleList"/>
    <dgm:cxn modelId="{051FA774-B2AB-4437-A80F-C5598BA77F53}" type="presParOf" srcId="{268D7EDD-5533-46C8-AA3F-09AFD649592E}" destId="{3CAFCD56-789A-4C87-AA49-7433DB9EA342}" srcOrd="0" destOrd="0" presId="urn:microsoft.com/office/officeart/2018/2/layout/IconCircleList"/>
    <dgm:cxn modelId="{EEEF2262-D7B3-430B-93D8-EB0F20123FBA}" type="presParOf" srcId="{268D7EDD-5533-46C8-AA3F-09AFD649592E}" destId="{1BF83E2B-5398-44AC-9AC2-64E62BD9D1DD}" srcOrd="1" destOrd="0" presId="urn:microsoft.com/office/officeart/2018/2/layout/IconCircleList"/>
    <dgm:cxn modelId="{179F1329-9043-407B-BF7F-97F509AB5AC7}" type="presParOf" srcId="{268D7EDD-5533-46C8-AA3F-09AFD649592E}" destId="{85B73EA3-79F5-4F16-9B45-9D623AB3EB1D}" srcOrd="2" destOrd="0" presId="urn:microsoft.com/office/officeart/2018/2/layout/IconCircleList"/>
    <dgm:cxn modelId="{670C4228-D7DE-4B56-926D-46A8BF73E651}" type="presParOf" srcId="{268D7EDD-5533-46C8-AA3F-09AFD649592E}" destId="{31E4FEEC-0D6E-4CCA-8DDE-6524F5D93C94}" srcOrd="3" destOrd="0" presId="urn:microsoft.com/office/officeart/2018/2/layout/IconCircleList"/>
    <dgm:cxn modelId="{B891A9FB-EE69-4F96-96A2-D09B9875BAB3}" type="presParOf" srcId="{07D29A8F-B827-4430-9776-9EF0945AF2D9}" destId="{02921D5A-6DFD-492F-A999-345BEBBF381E}" srcOrd="1" destOrd="0" presId="urn:microsoft.com/office/officeart/2018/2/layout/IconCircleList"/>
    <dgm:cxn modelId="{718335A8-9B91-4D28-ADE1-15D79EC4848F}" type="presParOf" srcId="{07D29A8F-B827-4430-9776-9EF0945AF2D9}" destId="{C10C8980-3C51-4FD4-93C9-24C6366C7960}" srcOrd="2" destOrd="0" presId="urn:microsoft.com/office/officeart/2018/2/layout/IconCircleList"/>
    <dgm:cxn modelId="{11D4DEC2-AD3C-4B9B-8078-6904C83EA750}" type="presParOf" srcId="{C10C8980-3C51-4FD4-93C9-24C6366C7960}" destId="{00625E3F-7900-4C4D-8B09-17AFC7DB473B}" srcOrd="0" destOrd="0" presId="urn:microsoft.com/office/officeart/2018/2/layout/IconCircleList"/>
    <dgm:cxn modelId="{8E0405CC-A18C-4570-B051-149BC985784A}" type="presParOf" srcId="{C10C8980-3C51-4FD4-93C9-24C6366C7960}" destId="{40B98587-9AF1-4D21-BEF7-6AE6D1E17777}" srcOrd="1" destOrd="0" presId="urn:microsoft.com/office/officeart/2018/2/layout/IconCircleList"/>
    <dgm:cxn modelId="{E9906A11-FBAC-448B-8CCB-D94D5C220CD9}" type="presParOf" srcId="{C10C8980-3C51-4FD4-93C9-24C6366C7960}" destId="{C387D46A-D248-4C22-815D-1780737CFE07}" srcOrd="2" destOrd="0" presId="urn:microsoft.com/office/officeart/2018/2/layout/IconCircleList"/>
    <dgm:cxn modelId="{FB2D3F0F-4F62-4B81-A273-9448832DE274}" type="presParOf" srcId="{C10C8980-3C51-4FD4-93C9-24C6366C7960}" destId="{06C81436-CC2E-4C9B-AE82-7FDC53E0ECA8}" srcOrd="3" destOrd="0" presId="urn:microsoft.com/office/officeart/2018/2/layout/IconCircleList"/>
    <dgm:cxn modelId="{F5B25CE1-F82D-410F-9CDE-D9048510CCF2}" type="presParOf" srcId="{07D29A8F-B827-4430-9776-9EF0945AF2D9}" destId="{1D6A2CE2-F63D-4A4D-AB6E-0387AE12AC97}" srcOrd="3" destOrd="0" presId="urn:microsoft.com/office/officeart/2018/2/layout/IconCircleList"/>
    <dgm:cxn modelId="{720D173D-187B-4425-AD08-638187D7687E}" type="presParOf" srcId="{07D29A8F-B827-4430-9776-9EF0945AF2D9}" destId="{485DA572-295E-4CB1-9899-66D93F4CD3A6}" srcOrd="4" destOrd="0" presId="urn:microsoft.com/office/officeart/2018/2/layout/IconCircleList"/>
    <dgm:cxn modelId="{2BAFC1F3-2871-491D-AFCE-69A1FDBD20D9}" type="presParOf" srcId="{485DA572-295E-4CB1-9899-66D93F4CD3A6}" destId="{EACAE429-0A36-4C83-811A-9ADA1DB6CB10}" srcOrd="0" destOrd="0" presId="urn:microsoft.com/office/officeart/2018/2/layout/IconCircleList"/>
    <dgm:cxn modelId="{D252D075-E671-466E-80CC-BF556DDF3FC9}" type="presParOf" srcId="{485DA572-295E-4CB1-9899-66D93F4CD3A6}" destId="{78598E14-CFE5-4E6B-8AD2-8EDB8BA22285}" srcOrd="1" destOrd="0" presId="urn:microsoft.com/office/officeart/2018/2/layout/IconCircleList"/>
    <dgm:cxn modelId="{5CEBCB7B-C525-4E7F-BFDD-5B44309E69B3}" type="presParOf" srcId="{485DA572-295E-4CB1-9899-66D93F4CD3A6}" destId="{AB3E02AC-4668-42D1-85BB-B423C03C86AA}" srcOrd="2" destOrd="0" presId="urn:microsoft.com/office/officeart/2018/2/layout/IconCircleList"/>
    <dgm:cxn modelId="{000EAC36-0C38-410E-B002-3B89D4ECC31F}" type="presParOf" srcId="{485DA572-295E-4CB1-9899-66D93F4CD3A6}" destId="{C6C19A90-913A-4B1D-9077-CC46491707A3}" srcOrd="3" destOrd="0" presId="urn:microsoft.com/office/officeart/2018/2/layout/IconCircleList"/>
    <dgm:cxn modelId="{6D81B8CE-1719-4B8F-91BA-6840A815388C}" type="presParOf" srcId="{07D29A8F-B827-4430-9776-9EF0945AF2D9}" destId="{354069B5-7BED-4E5B-877D-394BF7759ADB}" srcOrd="5" destOrd="0" presId="urn:microsoft.com/office/officeart/2018/2/layout/IconCircleList"/>
    <dgm:cxn modelId="{4E97E7AE-F10E-4DDA-BEAB-24114951C5EB}" type="presParOf" srcId="{07D29A8F-B827-4430-9776-9EF0945AF2D9}" destId="{934549D2-A742-49CB-AFE6-62F31B7B0905}" srcOrd="6" destOrd="0" presId="urn:microsoft.com/office/officeart/2018/2/layout/IconCircleList"/>
    <dgm:cxn modelId="{F1D36D25-C1C4-4C7A-A569-A8C5DB1B9478}" type="presParOf" srcId="{934549D2-A742-49CB-AFE6-62F31B7B0905}" destId="{A6671C0E-7E2E-4F93-A4D3-3C86D76ECBA4}" srcOrd="0" destOrd="0" presId="urn:microsoft.com/office/officeart/2018/2/layout/IconCircleList"/>
    <dgm:cxn modelId="{23AF35E1-0FE4-486F-AD3B-33334BFFF025}" type="presParOf" srcId="{934549D2-A742-49CB-AFE6-62F31B7B0905}" destId="{094F5E7D-05A2-4848-8EA9-748B6BFD60F6}" srcOrd="1" destOrd="0" presId="urn:microsoft.com/office/officeart/2018/2/layout/IconCircleList"/>
    <dgm:cxn modelId="{1795E4B2-3ABC-4058-80C4-1F616E5D0A88}" type="presParOf" srcId="{934549D2-A742-49CB-AFE6-62F31B7B0905}" destId="{342FD50E-24E4-4A10-A150-E87055A0EA2E}" srcOrd="2" destOrd="0" presId="urn:microsoft.com/office/officeart/2018/2/layout/IconCircleList"/>
    <dgm:cxn modelId="{20699574-EF0E-43C5-AC78-C8AE8AD2C91E}" type="presParOf" srcId="{934549D2-A742-49CB-AFE6-62F31B7B0905}" destId="{5A77B579-D3A7-40B4-AF49-CE0C13C88517}" srcOrd="3" destOrd="0" presId="urn:microsoft.com/office/officeart/2018/2/layout/IconCircleList"/>
    <dgm:cxn modelId="{73F4F294-E59F-4A0C-BC60-3B16D7636E15}" type="presParOf" srcId="{07D29A8F-B827-4430-9776-9EF0945AF2D9}" destId="{A9A29FD7-BDB8-41C1-8758-E6D85B6010D0}" srcOrd="7" destOrd="0" presId="urn:microsoft.com/office/officeart/2018/2/layout/IconCircleList"/>
    <dgm:cxn modelId="{8B9449FD-84B7-4BEB-803A-4D4A8A88E60E}" type="presParOf" srcId="{07D29A8F-B827-4430-9776-9EF0945AF2D9}" destId="{E87ED975-8EF5-445B-A6D3-9BD68AA184BF}" srcOrd="8" destOrd="0" presId="urn:microsoft.com/office/officeart/2018/2/layout/IconCircleList"/>
    <dgm:cxn modelId="{7BC602E3-F5C1-4088-B9BC-954F15012800}" type="presParOf" srcId="{E87ED975-8EF5-445B-A6D3-9BD68AA184BF}" destId="{66739F6C-A3F2-49A3-B4A2-4E99B6DA4301}" srcOrd="0" destOrd="0" presId="urn:microsoft.com/office/officeart/2018/2/layout/IconCircleList"/>
    <dgm:cxn modelId="{8BA7D590-25B8-46D3-B0B6-EAC654FE2F51}" type="presParOf" srcId="{E87ED975-8EF5-445B-A6D3-9BD68AA184BF}" destId="{00A3A990-F298-404D-93F5-1DB9DECEF87C}" srcOrd="1" destOrd="0" presId="urn:microsoft.com/office/officeart/2018/2/layout/IconCircleList"/>
    <dgm:cxn modelId="{B15919EC-330F-4A9C-99E0-339010322B4F}" type="presParOf" srcId="{E87ED975-8EF5-445B-A6D3-9BD68AA184BF}" destId="{7F49E521-2A56-414F-B307-A00B513873B0}" srcOrd="2" destOrd="0" presId="urn:microsoft.com/office/officeart/2018/2/layout/IconCircleList"/>
    <dgm:cxn modelId="{1B59F6F6-1870-4255-936F-6605EEB36367}" type="presParOf" srcId="{E87ED975-8EF5-445B-A6D3-9BD68AA184BF}" destId="{ECC06CF5-1D78-435A-9239-6F062DFEA40F}" srcOrd="3" destOrd="0" presId="urn:microsoft.com/office/officeart/2018/2/layout/IconCircleList"/>
    <dgm:cxn modelId="{CF46CD7A-846F-4034-AFEF-3E9FB0C447B2}" type="presParOf" srcId="{07D29A8F-B827-4430-9776-9EF0945AF2D9}" destId="{45F1967C-8245-4D08-8A61-A1E0143D6269}" srcOrd="9" destOrd="0" presId="urn:microsoft.com/office/officeart/2018/2/layout/IconCircleList"/>
    <dgm:cxn modelId="{FB77AC80-07F1-4BF0-A4FC-685FE46E2B91}" type="presParOf" srcId="{07D29A8F-B827-4430-9776-9EF0945AF2D9}" destId="{E8849AA2-C699-4829-89C6-253326E8AF54}" srcOrd="10" destOrd="0" presId="urn:microsoft.com/office/officeart/2018/2/layout/IconCircleList"/>
    <dgm:cxn modelId="{6AF29125-9020-4791-94A5-CD608A08EB98}" type="presParOf" srcId="{E8849AA2-C699-4829-89C6-253326E8AF54}" destId="{61FD7C81-2416-4F2F-ACF1-2644FAC56D2E}" srcOrd="0" destOrd="0" presId="urn:microsoft.com/office/officeart/2018/2/layout/IconCircleList"/>
    <dgm:cxn modelId="{E7EB55BE-3170-4BFF-9B8E-5235F8321ADB}" type="presParOf" srcId="{E8849AA2-C699-4829-89C6-253326E8AF54}" destId="{EEF12DD1-4604-4397-B0A8-5DA703D11E38}" srcOrd="1" destOrd="0" presId="urn:microsoft.com/office/officeart/2018/2/layout/IconCircleList"/>
    <dgm:cxn modelId="{90192E9A-6C57-496F-AD35-B59B4E4CC443}" type="presParOf" srcId="{E8849AA2-C699-4829-89C6-253326E8AF54}" destId="{CE258383-146E-47A5-9ABB-2F23338EC2F3}" srcOrd="2" destOrd="0" presId="urn:microsoft.com/office/officeart/2018/2/layout/IconCircleList"/>
    <dgm:cxn modelId="{3CCF9C2D-4B1C-4369-A4D0-A810F2D33876}" type="presParOf" srcId="{E8849AA2-C699-4829-89C6-253326E8AF54}" destId="{C8853AD5-155E-4ECC-9FB1-9956E0B020E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10CE9-9315-4D86-B226-B336632E55E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E217B26E-E4DD-4AB8-92C2-FB5B4B27DC4F}">
      <dgm:prSet/>
      <dgm:spPr/>
      <dgm:t>
        <a:bodyPr/>
        <a:lstStyle/>
        <a:p>
          <a:pPr>
            <a:defRPr cap="all"/>
          </a:pPr>
          <a:r>
            <a:rPr lang="en-US" dirty="0"/>
            <a:t>Chart demonstrating correlation between Flight Number and </a:t>
          </a:r>
          <a:r>
            <a:rPr lang="en-US" dirty="0" err="1"/>
            <a:t>launchsite</a:t>
          </a:r>
          <a:endParaRPr lang="en-US" dirty="0"/>
        </a:p>
      </dgm:t>
    </dgm:pt>
    <dgm:pt modelId="{AA3D3A34-25D6-4745-9537-8B77F1FBCF72}" type="parTrans" cxnId="{6B188CC5-A0D2-4C2D-8EBB-5EFE6D79011B}">
      <dgm:prSet/>
      <dgm:spPr/>
      <dgm:t>
        <a:bodyPr/>
        <a:lstStyle/>
        <a:p>
          <a:endParaRPr lang="en-US"/>
        </a:p>
      </dgm:t>
    </dgm:pt>
    <dgm:pt modelId="{585874B1-EFAE-4FD4-A434-7B54CDB14E47}" type="sibTrans" cxnId="{6B188CC5-A0D2-4C2D-8EBB-5EFE6D79011B}">
      <dgm:prSet/>
      <dgm:spPr/>
      <dgm:t>
        <a:bodyPr/>
        <a:lstStyle/>
        <a:p>
          <a:endParaRPr lang="en-US"/>
        </a:p>
      </dgm:t>
    </dgm:pt>
    <dgm:pt modelId="{AC34416B-87F8-4310-A911-37CA2BDD6CEA}" type="pres">
      <dgm:prSet presAssocID="{D3910CE9-9315-4D86-B226-B336632E55ED}" presName="root" presStyleCnt="0">
        <dgm:presLayoutVars>
          <dgm:dir/>
          <dgm:resizeHandles val="exact"/>
        </dgm:presLayoutVars>
      </dgm:prSet>
      <dgm:spPr/>
    </dgm:pt>
    <dgm:pt modelId="{9D9603DD-31C9-4313-9DAD-2E79B3D97096}" type="pres">
      <dgm:prSet presAssocID="{E217B26E-E4DD-4AB8-92C2-FB5B4B27DC4F}" presName="compNode" presStyleCnt="0"/>
      <dgm:spPr/>
    </dgm:pt>
    <dgm:pt modelId="{AF9EBB46-BA69-4ADA-BBF4-05AF72B90D4B}" type="pres">
      <dgm:prSet presAssocID="{E217B26E-E4DD-4AB8-92C2-FB5B4B27DC4F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759E1DCB-204D-4969-805B-6CDB946DE281}" type="pres">
      <dgm:prSet presAssocID="{E217B26E-E4DD-4AB8-92C2-FB5B4B27DC4F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DF28E4B-94CA-4540-BC65-2C431249B97F}" type="pres">
      <dgm:prSet presAssocID="{E217B26E-E4DD-4AB8-92C2-FB5B4B27DC4F}" presName="spaceRect" presStyleCnt="0"/>
      <dgm:spPr/>
    </dgm:pt>
    <dgm:pt modelId="{EDC2DE53-20FD-4681-9A87-38B06F8970CB}" type="pres">
      <dgm:prSet presAssocID="{E217B26E-E4DD-4AB8-92C2-FB5B4B27DC4F}" presName="textRect" presStyleLbl="revTx" presStyleIdx="0" presStyleCnt="1" custLinFactY="-794" custLinFactNeighborX="65314" custLinFactNeighborY="-100000">
        <dgm:presLayoutVars>
          <dgm:chMax val="1"/>
          <dgm:chPref val="1"/>
        </dgm:presLayoutVars>
      </dgm:prSet>
      <dgm:spPr/>
    </dgm:pt>
  </dgm:ptLst>
  <dgm:cxnLst>
    <dgm:cxn modelId="{E2EC1477-47BC-4AF1-A08B-A672A7CD5672}" type="presOf" srcId="{E217B26E-E4DD-4AB8-92C2-FB5B4B27DC4F}" destId="{EDC2DE53-20FD-4681-9A87-38B06F8970CB}" srcOrd="0" destOrd="0" presId="urn:microsoft.com/office/officeart/2018/5/layout/IconLeafLabelList"/>
    <dgm:cxn modelId="{9782467D-CE09-43BC-8826-CBA14FDE0E23}" type="presOf" srcId="{D3910CE9-9315-4D86-B226-B336632E55ED}" destId="{AC34416B-87F8-4310-A911-37CA2BDD6CEA}" srcOrd="0" destOrd="0" presId="urn:microsoft.com/office/officeart/2018/5/layout/IconLeafLabelList"/>
    <dgm:cxn modelId="{6B188CC5-A0D2-4C2D-8EBB-5EFE6D79011B}" srcId="{D3910CE9-9315-4D86-B226-B336632E55ED}" destId="{E217B26E-E4DD-4AB8-92C2-FB5B4B27DC4F}" srcOrd="0" destOrd="0" parTransId="{AA3D3A34-25D6-4745-9537-8B77F1FBCF72}" sibTransId="{585874B1-EFAE-4FD4-A434-7B54CDB14E47}"/>
    <dgm:cxn modelId="{CC648394-2B2E-4A0C-B692-69188C62287B}" type="presParOf" srcId="{AC34416B-87F8-4310-A911-37CA2BDD6CEA}" destId="{9D9603DD-31C9-4313-9DAD-2E79B3D97096}" srcOrd="0" destOrd="0" presId="urn:microsoft.com/office/officeart/2018/5/layout/IconLeafLabelList"/>
    <dgm:cxn modelId="{5C1C972C-1A9D-4038-BB25-113A1BE8B3EE}" type="presParOf" srcId="{9D9603DD-31C9-4313-9DAD-2E79B3D97096}" destId="{AF9EBB46-BA69-4ADA-BBF4-05AF72B90D4B}" srcOrd="0" destOrd="0" presId="urn:microsoft.com/office/officeart/2018/5/layout/IconLeafLabelList"/>
    <dgm:cxn modelId="{21F78C11-513A-43A3-ABC7-5067DDD6553C}" type="presParOf" srcId="{9D9603DD-31C9-4313-9DAD-2E79B3D97096}" destId="{759E1DCB-204D-4969-805B-6CDB946DE281}" srcOrd="1" destOrd="0" presId="urn:microsoft.com/office/officeart/2018/5/layout/IconLeafLabelList"/>
    <dgm:cxn modelId="{EBF65F4B-2E9C-4823-B6B1-646658B37365}" type="presParOf" srcId="{9D9603DD-31C9-4313-9DAD-2E79B3D97096}" destId="{1DF28E4B-94CA-4540-BC65-2C431249B97F}" srcOrd="2" destOrd="0" presId="urn:microsoft.com/office/officeart/2018/5/layout/IconLeafLabelList"/>
    <dgm:cxn modelId="{F8A95EE6-7BB9-4C89-86FF-F75DEF58ECF4}" type="presParOf" srcId="{9D9603DD-31C9-4313-9DAD-2E79B3D97096}" destId="{EDC2DE53-20FD-4681-9A87-38B06F8970C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30CA03-B213-44DD-9809-64465A7A56E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D992E5F9-7F32-4AB5-81AB-4611F459EA94}">
      <dgm:prSet/>
      <dgm:spPr/>
      <dgm:t>
        <a:bodyPr/>
        <a:lstStyle/>
        <a:p>
          <a:r>
            <a:rPr lang="en-US"/>
            <a:t>The models achieved high accuracy in predicting Falcon 9 landings, showcasing the effectiveness of data-driven approaches in aerospace.</a:t>
          </a:r>
          <a:endParaRPr lang="en-CA" dirty="0"/>
        </a:p>
      </dgm:t>
    </dgm:pt>
    <dgm:pt modelId="{0AE5B32F-08EC-4410-B697-81F719648FD1}" type="parTrans" cxnId="{F25F0558-DF36-4C81-A164-4D403CF91425}">
      <dgm:prSet/>
      <dgm:spPr/>
      <dgm:t>
        <a:bodyPr/>
        <a:lstStyle/>
        <a:p>
          <a:endParaRPr lang="en-CA"/>
        </a:p>
      </dgm:t>
    </dgm:pt>
    <dgm:pt modelId="{7BFAE109-C276-484D-95C7-6BA72E67FA63}" type="sibTrans" cxnId="{F25F0558-DF36-4C81-A164-4D403CF91425}">
      <dgm:prSet/>
      <dgm:spPr/>
      <dgm:t>
        <a:bodyPr/>
        <a:lstStyle/>
        <a:p>
          <a:endParaRPr lang="en-CA"/>
        </a:p>
      </dgm:t>
    </dgm:pt>
    <dgm:pt modelId="{406A7130-6E7F-46ED-AEB8-6391AC4E16D2}">
      <dgm:prSet/>
      <dgm:spPr/>
      <dgm:t>
        <a:bodyPr/>
        <a:lstStyle/>
        <a:p>
          <a:r>
            <a:rPr lang="en-US"/>
            <a:t>Accurate predictions can significantly reduce launch costs, enhancing SpaceX's competitive edge and enabling informed decision-making.</a:t>
          </a:r>
          <a:endParaRPr lang="en-CA" dirty="0"/>
        </a:p>
      </dgm:t>
    </dgm:pt>
    <dgm:pt modelId="{C0643F34-83C8-440D-A9E6-323FFCA7F5C2}" type="parTrans" cxnId="{16CA68DA-859D-40DE-82FF-DCD9393699C4}">
      <dgm:prSet/>
      <dgm:spPr/>
      <dgm:t>
        <a:bodyPr/>
        <a:lstStyle/>
        <a:p>
          <a:endParaRPr lang="en-CA"/>
        </a:p>
      </dgm:t>
    </dgm:pt>
    <dgm:pt modelId="{FFE41534-2F45-4EEF-A9DF-F49888BBBB27}" type="sibTrans" cxnId="{16CA68DA-859D-40DE-82FF-DCD9393699C4}">
      <dgm:prSet/>
      <dgm:spPr/>
      <dgm:t>
        <a:bodyPr/>
        <a:lstStyle/>
        <a:p>
          <a:endParaRPr lang="en-CA"/>
        </a:p>
      </dgm:t>
    </dgm:pt>
    <dgm:pt modelId="{13B8845A-0FEB-40EC-9BEA-2A068C02CC84}">
      <dgm:prSet/>
      <dgm:spPr/>
      <dgm:t>
        <a:bodyPr/>
        <a:lstStyle/>
        <a:p>
          <a:r>
            <a:rPr lang="en-US"/>
            <a:t>Hyperparameter tuning optimized model performance, underscoring the value of rigorous model development processes.</a:t>
          </a:r>
          <a:endParaRPr lang="en-CA"/>
        </a:p>
      </dgm:t>
    </dgm:pt>
    <dgm:pt modelId="{3007535A-1D13-4550-8695-EEFBC678446E}" type="parTrans" cxnId="{8784D4A6-0E3D-4324-A7C4-3687ECAA440E}">
      <dgm:prSet/>
      <dgm:spPr/>
      <dgm:t>
        <a:bodyPr/>
        <a:lstStyle/>
        <a:p>
          <a:endParaRPr lang="en-CA"/>
        </a:p>
      </dgm:t>
    </dgm:pt>
    <dgm:pt modelId="{5647D682-6540-49D0-A8E8-BA97042EDF6E}" type="sibTrans" cxnId="{8784D4A6-0E3D-4324-A7C4-3687ECAA440E}">
      <dgm:prSet/>
      <dgm:spPr/>
      <dgm:t>
        <a:bodyPr/>
        <a:lstStyle/>
        <a:p>
          <a:endParaRPr lang="en-CA"/>
        </a:p>
      </dgm:t>
    </dgm:pt>
    <dgm:pt modelId="{BD37C20C-7BD2-4E0E-B40F-8552AA46A9FA}">
      <dgm:prSet/>
      <dgm:spPr/>
      <dgm:t>
        <a:bodyPr/>
        <a:lstStyle/>
        <a:p>
          <a:r>
            <a:rPr lang="en-US"/>
            <a:t>Future enhancements could involve advanced techniques and feature enrichment to further improve predictions and practical applications.</a:t>
          </a:r>
          <a:endParaRPr lang="en-CA"/>
        </a:p>
      </dgm:t>
    </dgm:pt>
    <dgm:pt modelId="{2DC09B0F-F98D-4047-8198-B181F4476C2E}" type="parTrans" cxnId="{2FEC713C-6557-40CB-B2B4-CC5A0BC69D3C}">
      <dgm:prSet/>
      <dgm:spPr/>
      <dgm:t>
        <a:bodyPr/>
        <a:lstStyle/>
        <a:p>
          <a:endParaRPr lang="en-CA"/>
        </a:p>
      </dgm:t>
    </dgm:pt>
    <dgm:pt modelId="{A188282F-7D3B-476D-ACCD-2BA6932F4430}" type="sibTrans" cxnId="{2FEC713C-6557-40CB-B2B4-CC5A0BC69D3C}">
      <dgm:prSet/>
      <dgm:spPr/>
      <dgm:t>
        <a:bodyPr/>
        <a:lstStyle/>
        <a:p>
          <a:endParaRPr lang="en-CA"/>
        </a:p>
      </dgm:t>
    </dgm:pt>
    <dgm:pt modelId="{DC5F990F-3C73-4855-8055-B6E113904D63}" type="pres">
      <dgm:prSet presAssocID="{8530CA03-B213-44DD-9809-64465A7A56E6}" presName="outerComposite" presStyleCnt="0">
        <dgm:presLayoutVars>
          <dgm:chMax val="5"/>
          <dgm:dir/>
          <dgm:resizeHandles val="exact"/>
        </dgm:presLayoutVars>
      </dgm:prSet>
      <dgm:spPr/>
    </dgm:pt>
    <dgm:pt modelId="{804FFE62-C69E-48F0-A950-5953D87A35D6}" type="pres">
      <dgm:prSet presAssocID="{8530CA03-B213-44DD-9809-64465A7A56E6}" presName="dummyMaxCanvas" presStyleCnt="0">
        <dgm:presLayoutVars/>
      </dgm:prSet>
      <dgm:spPr/>
    </dgm:pt>
    <dgm:pt modelId="{D3B818C6-B23F-4B59-AFB1-A7CD55473C56}" type="pres">
      <dgm:prSet presAssocID="{8530CA03-B213-44DD-9809-64465A7A56E6}" presName="FourNodes_1" presStyleLbl="node1" presStyleIdx="0" presStyleCnt="4">
        <dgm:presLayoutVars>
          <dgm:bulletEnabled val="1"/>
        </dgm:presLayoutVars>
      </dgm:prSet>
      <dgm:spPr/>
    </dgm:pt>
    <dgm:pt modelId="{D6FC833B-4E74-44F5-ACDE-A4EEFE75777B}" type="pres">
      <dgm:prSet presAssocID="{8530CA03-B213-44DD-9809-64465A7A56E6}" presName="FourNodes_2" presStyleLbl="node1" presStyleIdx="1" presStyleCnt="4">
        <dgm:presLayoutVars>
          <dgm:bulletEnabled val="1"/>
        </dgm:presLayoutVars>
      </dgm:prSet>
      <dgm:spPr/>
    </dgm:pt>
    <dgm:pt modelId="{97992638-D695-4606-A688-91ABC770D153}" type="pres">
      <dgm:prSet presAssocID="{8530CA03-B213-44DD-9809-64465A7A56E6}" presName="FourNodes_3" presStyleLbl="node1" presStyleIdx="2" presStyleCnt="4">
        <dgm:presLayoutVars>
          <dgm:bulletEnabled val="1"/>
        </dgm:presLayoutVars>
      </dgm:prSet>
      <dgm:spPr/>
    </dgm:pt>
    <dgm:pt modelId="{A0494570-4A34-4AD7-9003-57F79DC726AD}" type="pres">
      <dgm:prSet presAssocID="{8530CA03-B213-44DD-9809-64465A7A56E6}" presName="FourNodes_4" presStyleLbl="node1" presStyleIdx="3" presStyleCnt="4">
        <dgm:presLayoutVars>
          <dgm:bulletEnabled val="1"/>
        </dgm:presLayoutVars>
      </dgm:prSet>
      <dgm:spPr/>
    </dgm:pt>
    <dgm:pt modelId="{A8662B0D-152F-4D12-BFD5-F107626965D5}" type="pres">
      <dgm:prSet presAssocID="{8530CA03-B213-44DD-9809-64465A7A56E6}" presName="FourConn_1-2" presStyleLbl="fgAccFollowNode1" presStyleIdx="0" presStyleCnt="3">
        <dgm:presLayoutVars>
          <dgm:bulletEnabled val="1"/>
        </dgm:presLayoutVars>
      </dgm:prSet>
      <dgm:spPr/>
    </dgm:pt>
    <dgm:pt modelId="{E422F551-6B22-4BD7-84CA-3B3686B585B9}" type="pres">
      <dgm:prSet presAssocID="{8530CA03-B213-44DD-9809-64465A7A56E6}" presName="FourConn_2-3" presStyleLbl="fgAccFollowNode1" presStyleIdx="1" presStyleCnt="3">
        <dgm:presLayoutVars>
          <dgm:bulletEnabled val="1"/>
        </dgm:presLayoutVars>
      </dgm:prSet>
      <dgm:spPr/>
    </dgm:pt>
    <dgm:pt modelId="{23D9686B-4815-4670-B2E1-EE19397C047F}" type="pres">
      <dgm:prSet presAssocID="{8530CA03-B213-44DD-9809-64465A7A56E6}" presName="FourConn_3-4" presStyleLbl="fgAccFollowNode1" presStyleIdx="2" presStyleCnt="3">
        <dgm:presLayoutVars>
          <dgm:bulletEnabled val="1"/>
        </dgm:presLayoutVars>
      </dgm:prSet>
      <dgm:spPr/>
    </dgm:pt>
    <dgm:pt modelId="{7BF6C71A-5DFF-4028-A555-1552FA09040A}" type="pres">
      <dgm:prSet presAssocID="{8530CA03-B213-44DD-9809-64465A7A56E6}" presName="FourNodes_1_text" presStyleLbl="node1" presStyleIdx="3" presStyleCnt="4">
        <dgm:presLayoutVars>
          <dgm:bulletEnabled val="1"/>
        </dgm:presLayoutVars>
      </dgm:prSet>
      <dgm:spPr/>
    </dgm:pt>
    <dgm:pt modelId="{DBDD65BB-AFC6-4451-8213-87BFD4F783F6}" type="pres">
      <dgm:prSet presAssocID="{8530CA03-B213-44DD-9809-64465A7A56E6}" presName="FourNodes_2_text" presStyleLbl="node1" presStyleIdx="3" presStyleCnt="4">
        <dgm:presLayoutVars>
          <dgm:bulletEnabled val="1"/>
        </dgm:presLayoutVars>
      </dgm:prSet>
      <dgm:spPr/>
    </dgm:pt>
    <dgm:pt modelId="{968338BD-BA99-456A-B1EA-B081DA116C37}" type="pres">
      <dgm:prSet presAssocID="{8530CA03-B213-44DD-9809-64465A7A56E6}" presName="FourNodes_3_text" presStyleLbl="node1" presStyleIdx="3" presStyleCnt="4">
        <dgm:presLayoutVars>
          <dgm:bulletEnabled val="1"/>
        </dgm:presLayoutVars>
      </dgm:prSet>
      <dgm:spPr/>
    </dgm:pt>
    <dgm:pt modelId="{F0C8EDF1-5751-4773-87E9-9A09BDD76759}" type="pres">
      <dgm:prSet presAssocID="{8530CA03-B213-44DD-9809-64465A7A56E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6739A1E-EE6E-4AD1-B8A6-2DCE97514E5F}" type="presOf" srcId="{7BFAE109-C276-484D-95C7-6BA72E67FA63}" destId="{A8662B0D-152F-4D12-BFD5-F107626965D5}" srcOrd="0" destOrd="0" presId="urn:microsoft.com/office/officeart/2005/8/layout/vProcess5"/>
    <dgm:cxn modelId="{2FEC713C-6557-40CB-B2B4-CC5A0BC69D3C}" srcId="{8530CA03-B213-44DD-9809-64465A7A56E6}" destId="{BD37C20C-7BD2-4E0E-B40F-8552AA46A9FA}" srcOrd="3" destOrd="0" parTransId="{2DC09B0F-F98D-4047-8198-B181F4476C2E}" sibTransId="{A188282F-7D3B-476D-ACCD-2BA6932F4430}"/>
    <dgm:cxn modelId="{A3C6EC61-FA71-4952-9047-2D3680188B46}" type="presOf" srcId="{406A7130-6E7F-46ED-AEB8-6391AC4E16D2}" destId="{DBDD65BB-AFC6-4451-8213-87BFD4F783F6}" srcOrd="1" destOrd="0" presId="urn:microsoft.com/office/officeart/2005/8/layout/vProcess5"/>
    <dgm:cxn modelId="{7F91616D-32BF-4FF0-B7B5-9D99E42B37E1}" type="presOf" srcId="{8530CA03-B213-44DD-9809-64465A7A56E6}" destId="{DC5F990F-3C73-4855-8055-B6E113904D63}" srcOrd="0" destOrd="0" presId="urn:microsoft.com/office/officeart/2005/8/layout/vProcess5"/>
    <dgm:cxn modelId="{F25F0558-DF36-4C81-A164-4D403CF91425}" srcId="{8530CA03-B213-44DD-9809-64465A7A56E6}" destId="{D992E5F9-7F32-4AB5-81AB-4611F459EA94}" srcOrd="0" destOrd="0" parTransId="{0AE5B32F-08EC-4410-B697-81F719648FD1}" sibTransId="{7BFAE109-C276-484D-95C7-6BA72E67FA63}"/>
    <dgm:cxn modelId="{74B15981-B96F-4AF2-9BFD-285FD1C3A088}" type="presOf" srcId="{13B8845A-0FEB-40EC-9BEA-2A068C02CC84}" destId="{97992638-D695-4606-A688-91ABC770D153}" srcOrd="0" destOrd="0" presId="urn:microsoft.com/office/officeart/2005/8/layout/vProcess5"/>
    <dgm:cxn modelId="{DD137D97-AA0C-4AAB-AEA7-CE282FEC6436}" type="presOf" srcId="{BD37C20C-7BD2-4E0E-B40F-8552AA46A9FA}" destId="{F0C8EDF1-5751-4773-87E9-9A09BDD76759}" srcOrd="1" destOrd="0" presId="urn:microsoft.com/office/officeart/2005/8/layout/vProcess5"/>
    <dgm:cxn modelId="{22D45C9D-D89A-4A8D-AF32-20024D90E95A}" type="presOf" srcId="{FFE41534-2F45-4EEF-A9DF-F49888BBBB27}" destId="{E422F551-6B22-4BD7-84CA-3B3686B585B9}" srcOrd="0" destOrd="0" presId="urn:microsoft.com/office/officeart/2005/8/layout/vProcess5"/>
    <dgm:cxn modelId="{8784D4A6-0E3D-4324-A7C4-3687ECAA440E}" srcId="{8530CA03-B213-44DD-9809-64465A7A56E6}" destId="{13B8845A-0FEB-40EC-9BEA-2A068C02CC84}" srcOrd="2" destOrd="0" parTransId="{3007535A-1D13-4550-8695-EEFBC678446E}" sibTransId="{5647D682-6540-49D0-A8E8-BA97042EDF6E}"/>
    <dgm:cxn modelId="{C495ABA9-BAC0-47D9-B25A-41EB50DE8D50}" type="presOf" srcId="{D992E5F9-7F32-4AB5-81AB-4611F459EA94}" destId="{D3B818C6-B23F-4B59-AFB1-A7CD55473C56}" srcOrd="0" destOrd="0" presId="urn:microsoft.com/office/officeart/2005/8/layout/vProcess5"/>
    <dgm:cxn modelId="{9572BAB5-8635-4A35-9B1F-4DE2E2473764}" type="presOf" srcId="{13B8845A-0FEB-40EC-9BEA-2A068C02CC84}" destId="{968338BD-BA99-456A-B1EA-B081DA116C37}" srcOrd="1" destOrd="0" presId="urn:microsoft.com/office/officeart/2005/8/layout/vProcess5"/>
    <dgm:cxn modelId="{16CA68DA-859D-40DE-82FF-DCD9393699C4}" srcId="{8530CA03-B213-44DD-9809-64465A7A56E6}" destId="{406A7130-6E7F-46ED-AEB8-6391AC4E16D2}" srcOrd="1" destOrd="0" parTransId="{C0643F34-83C8-440D-A9E6-323FFCA7F5C2}" sibTransId="{FFE41534-2F45-4EEF-A9DF-F49888BBBB27}"/>
    <dgm:cxn modelId="{249EC4E7-E4C6-4867-951B-C9B16F4A92D7}" type="presOf" srcId="{406A7130-6E7F-46ED-AEB8-6391AC4E16D2}" destId="{D6FC833B-4E74-44F5-ACDE-A4EEFE75777B}" srcOrd="0" destOrd="0" presId="urn:microsoft.com/office/officeart/2005/8/layout/vProcess5"/>
    <dgm:cxn modelId="{4D5BBAEF-D6F7-47A1-8099-5E73883EE635}" type="presOf" srcId="{BD37C20C-7BD2-4E0E-B40F-8552AA46A9FA}" destId="{A0494570-4A34-4AD7-9003-57F79DC726AD}" srcOrd="0" destOrd="0" presId="urn:microsoft.com/office/officeart/2005/8/layout/vProcess5"/>
    <dgm:cxn modelId="{2BC356F4-A2A5-456D-A1BE-C8592A225F6A}" type="presOf" srcId="{D992E5F9-7F32-4AB5-81AB-4611F459EA94}" destId="{7BF6C71A-5DFF-4028-A555-1552FA09040A}" srcOrd="1" destOrd="0" presId="urn:microsoft.com/office/officeart/2005/8/layout/vProcess5"/>
    <dgm:cxn modelId="{C31F31FA-AD9B-4E63-9F99-D83A8ED84BCB}" type="presOf" srcId="{5647D682-6540-49D0-A8E8-BA97042EDF6E}" destId="{23D9686B-4815-4670-B2E1-EE19397C047F}" srcOrd="0" destOrd="0" presId="urn:microsoft.com/office/officeart/2005/8/layout/vProcess5"/>
    <dgm:cxn modelId="{359A515B-4ADF-4CB8-A1DC-7BB3E27C9C1D}" type="presParOf" srcId="{DC5F990F-3C73-4855-8055-B6E113904D63}" destId="{804FFE62-C69E-48F0-A950-5953D87A35D6}" srcOrd="0" destOrd="0" presId="urn:microsoft.com/office/officeart/2005/8/layout/vProcess5"/>
    <dgm:cxn modelId="{212EF72D-2561-4D5F-A741-2E61A2875AFF}" type="presParOf" srcId="{DC5F990F-3C73-4855-8055-B6E113904D63}" destId="{D3B818C6-B23F-4B59-AFB1-A7CD55473C56}" srcOrd="1" destOrd="0" presId="urn:microsoft.com/office/officeart/2005/8/layout/vProcess5"/>
    <dgm:cxn modelId="{C6464C32-6757-4CB8-A168-5F93AF71097A}" type="presParOf" srcId="{DC5F990F-3C73-4855-8055-B6E113904D63}" destId="{D6FC833B-4E74-44F5-ACDE-A4EEFE75777B}" srcOrd="2" destOrd="0" presId="urn:microsoft.com/office/officeart/2005/8/layout/vProcess5"/>
    <dgm:cxn modelId="{52092184-B663-4285-9230-AFA2A8599AEA}" type="presParOf" srcId="{DC5F990F-3C73-4855-8055-B6E113904D63}" destId="{97992638-D695-4606-A688-91ABC770D153}" srcOrd="3" destOrd="0" presId="urn:microsoft.com/office/officeart/2005/8/layout/vProcess5"/>
    <dgm:cxn modelId="{839372D3-5286-4DFD-B647-4755949DCD3D}" type="presParOf" srcId="{DC5F990F-3C73-4855-8055-B6E113904D63}" destId="{A0494570-4A34-4AD7-9003-57F79DC726AD}" srcOrd="4" destOrd="0" presId="urn:microsoft.com/office/officeart/2005/8/layout/vProcess5"/>
    <dgm:cxn modelId="{4582206B-0F2B-4D43-9C7F-9A5DDA0D7FDA}" type="presParOf" srcId="{DC5F990F-3C73-4855-8055-B6E113904D63}" destId="{A8662B0D-152F-4D12-BFD5-F107626965D5}" srcOrd="5" destOrd="0" presId="urn:microsoft.com/office/officeart/2005/8/layout/vProcess5"/>
    <dgm:cxn modelId="{A28DE328-5D1B-428E-B73F-7E90828E4131}" type="presParOf" srcId="{DC5F990F-3C73-4855-8055-B6E113904D63}" destId="{E422F551-6B22-4BD7-84CA-3B3686B585B9}" srcOrd="6" destOrd="0" presId="urn:microsoft.com/office/officeart/2005/8/layout/vProcess5"/>
    <dgm:cxn modelId="{8C5816E7-1F17-4E78-90B7-3460B8DDF4D9}" type="presParOf" srcId="{DC5F990F-3C73-4855-8055-B6E113904D63}" destId="{23D9686B-4815-4670-B2E1-EE19397C047F}" srcOrd="7" destOrd="0" presId="urn:microsoft.com/office/officeart/2005/8/layout/vProcess5"/>
    <dgm:cxn modelId="{603A5C29-197B-4C32-A30C-13241851A6C8}" type="presParOf" srcId="{DC5F990F-3C73-4855-8055-B6E113904D63}" destId="{7BF6C71A-5DFF-4028-A555-1552FA09040A}" srcOrd="8" destOrd="0" presId="urn:microsoft.com/office/officeart/2005/8/layout/vProcess5"/>
    <dgm:cxn modelId="{C725E383-D1B9-48B0-9180-4D02B2CCEB9C}" type="presParOf" srcId="{DC5F990F-3C73-4855-8055-B6E113904D63}" destId="{DBDD65BB-AFC6-4451-8213-87BFD4F783F6}" srcOrd="9" destOrd="0" presId="urn:microsoft.com/office/officeart/2005/8/layout/vProcess5"/>
    <dgm:cxn modelId="{F6D8B3DA-DF2D-4407-B09F-35648C98D705}" type="presParOf" srcId="{DC5F990F-3C73-4855-8055-B6E113904D63}" destId="{968338BD-BA99-456A-B1EA-B081DA116C37}" srcOrd="10" destOrd="0" presId="urn:microsoft.com/office/officeart/2005/8/layout/vProcess5"/>
    <dgm:cxn modelId="{D895F6F3-E111-4482-9036-2C8E7603F994}" type="presParOf" srcId="{DC5F990F-3C73-4855-8055-B6E113904D63}" destId="{F0C8EDF1-5751-4773-87E9-9A09BDD7675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61F448-F81D-4D2E-8DC0-DAAC1A94065D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A298293-9807-422E-8ED4-FAFBF4A94C8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Logistic Regression and SVM models show promising accuracy, enhancing prediction reliability.</a:t>
          </a:r>
          <a:endParaRPr lang="en-US" dirty="0"/>
        </a:p>
      </dgm:t>
    </dgm:pt>
    <dgm:pt modelId="{9D550741-2885-465A-82FC-2C042FD32FF3}" type="parTrans" cxnId="{35BF2D80-CB2C-47BF-9D30-6C81E1BDDCF8}">
      <dgm:prSet/>
      <dgm:spPr/>
      <dgm:t>
        <a:bodyPr/>
        <a:lstStyle/>
        <a:p>
          <a:endParaRPr lang="en-US"/>
        </a:p>
      </dgm:t>
    </dgm:pt>
    <dgm:pt modelId="{2BE3688B-57CF-488C-93F2-C0E3D6F6E0D5}" type="sibTrans" cxnId="{35BF2D80-CB2C-47BF-9D30-6C81E1BDDCF8}">
      <dgm:prSet/>
      <dgm:spPr/>
      <dgm:t>
        <a:bodyPr/>
        <a:lstStyle/>
        <a:p>
          <a:endParaRPr lang="en-US"/>
        </a:p>
      </dgm:t>
    </dgm:pt>
    <dgm:pt modelId="{FD9067CC-B31C-451B-BAD9-9FEED41CCED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Accurate landing predictions can lead to cost savings by enabling the reuse of rocket stages, impacting competitive bidding for launches.</a:t>
          </a:r>
          <a:endParaRPr lang="en-US" dirty="0"/>
        </a:p>
      </dgm:t>
    </dgm:pt>
    <dgm:pt modelId="{B72DBEA3-93D5-430A-A803-F813DF4055C2}" type="parTrans" cxnId="{09E8585B-1230-4216-A7AC-D9BFC062E7D2}">
      <dgm:prSet/>
      <dgm:spPr/>
      <dgm:t>
        <a:bodyPr/>
        <a:lstStyle/>
        <a:p>
          <a:endParaRPr lang="en-CA"/>
        </a:p>
      </dgm:t>
    </dgm:pt>
    <dgm:pt modelId="{A66A9260-D1F5-485E-9DD8-048350165250}" type="sibTrans" cxnId="{09E8585B-1230-4216-A7AC-D9BFC062E7D2}">
      <dgm:prSet/>
      <dgm:spPr/>
      <dgm:t>
        <a:bodyPr/>
        <a:lstStyle/>
        <a:p>
          <a:endParaRPr lang="en-CA"/>
        </a:p>
      </dgm:t>
    </dgm:pt>
    <dgm:pt modelId="{D5F2658A-6C9E-4264-86A7-BD7D2D93E68D}" type="pres">
      <dgm:prSet presAssocID="{5061F448-F81D-4D2E-8DC0-DAAC1A94065D}" presName="outerComposite" presStyleCnt="0">
        <dgm:presLayoutVars>
          <dgm:chMax val="5"/>
          <dgm:dir/>
          <dgm:resizeHandles val="exact"/>
        </dgm:presLayoutVars>
      </dgm:prSet>
      <dgm:spPr/>
    </dgm:pt>
    <dgm:pt modelId="{3BAFB668-E349-4053-8509-20EE1977A6E0}" type="pres">
      <dgm:prSet presAssocID="{5061F448-F81D-4D2E-8DC0-DAAC1A94065D}" presName="dummyMaxCanvas" presStyleCnt="0">
        <dgm:presLayoutVars/>
      </dgm:prSet>
      <dgm:spPr/>
    </dgm:pt>
    <dgm:pt modelId="{6DC3770B-42FC-45B0-8A46-62A34DE58AB4}" type="pres">
      <dgm:prSet presAssocID="{5061F448-F81D-4D2E-8DC0-DAAC1A94065D}" presName="TwoNodes_1" presStyleLbl="node1" presStyleIdx="0" presStyleCnt="2">
        <dgm:presLayoutVars>
          <dgm:bulletEnabled val="1"/>
        </dgm:presLayoutVars>
      </dgm:prSet>
      <dgm:spPr/>
    </dgm:pt>
    <dgm:pt modelId="{30A2ADD0-7DF7-4AC1-A0C0-4EAA2883665A}" type="pres">
      <dgm:prSet presAssocID="{5061F448-F81D-4D2E-8DC0-DAAC1A94065D}" presName="TwoNodes_2" presStyleLbl="node1" presStyleIdx="1" presStyleCnt="2">
        <dgm:presLayoutVars>
          <dgm:bulletEnabled val="1"/>
        </dgm:presLayoutVars>
      </dgm:prSet>
      <dgm:spPr/>
    </dgm:pt>
    <dgm:pt modelId="{4E81063F-4D6B-411C-8392-12924AB486A8}" type="pres">
      <dgm:prSet presAssocID="{5061F448-F81D-4D2E-8DC0-DAAC1A94065D}" presName="TwoConn_1-2" presStyleLbl="fgAccFollowNode1" presStyleIdx="0" presStyleCnt="1">
        <dgm:presLayoutVars>
          <dgm:bulletEnabled val="1"/>
        </dgm:presLayoutVars>
      </dgm:prSet>
      <dgm:spPr/>
    </dgm:pt>
    <dgm:pt modelId="{4C0D1E5F-FD38-43CE-8162-A1B401A02AD7}" type="pres">
      <dgm:prSet presAssocID="{5061F448-F81D-4D2E-8DC0-DAAC1A94065D}" presName="TwoNodes_1_text" presStyleLbl="node1" presStyleIdx="1" presStyleCnt="2">
        <dgm:presLayoutVars>
          <dgm:bulletEnabled val="1"/>
        </dgm:presLayoutVars>
      </dgm:prSet>
      <dgm:spPr/>
    </dgm:pt>
    <dgm:pt modelId="{0F7E3652-3634-4A25-B95A-8B29CEB1C337}" type="pres">
      <dgm:prSet presAssocID="{5061F448-F81D-4D2E-8DC0-DAAC1A94065D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870CA2D-1035-4519-9C1B-B17D3AAD548B}" type="presOf" srcId="{AA298293-9807-422E-8ED4-FAFBF4A94C88}" destId="{0F7E3652-3634-4A25-B95A-8B29CEB1C337}" srcOrd="1" destOrd="0" presId="urn:microsoft.com/office/officeart/2005/8/layout/vProcess5"/>
    <dgm:cxn modelId="{09E8585B-1230-4216-A7AC-D9BFC062E7D2}" srcId="{5061F448-F81D-4D2E-8DC0-DAAC1A94065D}" destId="{FD9067CC-B31C-451B-BAD9-9FEED41CCEDD}" srcOrd="0" destOrd="0" parTransId="{B72DBEA3-93D5-430A-A803-F813DF4055C2}" sibTransId="{A66A9260-D1F5-485E-9DD8-048350165250}"/>
    <dgm:cxn modelId="{7F77C063-26DA-4F68-B384-DD5D3C7EBB83}" type="presOf" srcId="{AA298293-9807-422E-8ED4-FAFBF4A94C88}" destId="{30A2ADD0-7DF7-4AC1-A0C0-4EAA2883665A}" srcOrd="0" destOrd="0" presId="urn:microsoft.com/office/officeart/2005/8/layout/vProcess5"/>
    <dgm:cxn modelId="{8E742D7B-C2F4-449C-AE49-2571250592A6}" type="presOf" srcId="{FD9067CC-B31C-451B-BAD9-9FEED41CCEDD}" destId="{4C0D1E5F-FD38-43CE-8162-A1B401A02AD7}" srcOrd="1" destOrd="0" presId="urn:microsoft.com/office/officeart/2005/8/layout/vProcess5"/>
    <dgm:cxn modelId="{35BF2D80-CB2C-47BF-9D30-6C81E1BDDCF8}" srcId="{5061F448-F81D-4D2E-8DC0-DAAC1A94065D}" destId="{AA298293-9807-422E-8ED4-FAFBF4A94C88}" srcOrd="1" destOrd="0" parTransId="{9D550741-2885-465A-82FC-2C042FD32FF3}" sibTransId="{2BE3688B-57CF-488C-93F2-C0E3D6F6E0D5}"/>
    <dgm:cxn modelId="{254E20A4-9EB7-4826-8BBF-245884FABC3B}" type="presOf" srcId="{A66A9260-D1F5-485E-9DD8-048350165250}" destId="{4E81063F-4D6B-411C-8392-12924AB486A8}" srcOrd="0" destOrd="0" presId="urn:microsoft.com/office/officeart/2005/8/layout/vProcess5"/>
    <dgm:cxn modelId="{64ABE1A6-A022-4ACF-9CFD-F67606E19C6D}" type="presOf" srcId="{FD9067CC-B31C-451B-BAD9-9FEED41CCEDD}" destId="{6DC3770B-42FC-45B0-8A46-62A34DE58AB4}" srcOrd="0" destOrd="0" presId="urn:microsoft.com/office/officeart/2005/8/layout/vProcess5"/>
    <dgm:cxn modelId="{1BE410C3-6035-40A6-8C81-D569DA5E2149}" type="presOf" srcId="{5061F448-F81D-4D2E-8DC0-DAAC1A94065D}" destId="{D5F2658A-6C9E-4264-86A7-BD7D2D93E68D}" srcOrd="0" destOrd="0" presId="urn:microsoft.com/office/officeart/2005/8/layout/vProcess5"/>
    <dgm:cxn modelId="{6F609FEA-F4B0-439A-BB4D-3CE977994F3E}" type="presParOf" srcId="{D5F2658A-6C9E-4264-86A7-BD7D2D93E68D}" destId="{3BAFB668-E349-4053-8509-20EE1977A6E0}" srcOrd="0" destOrd="0" presId="urn:microsoft.com/office/officeart/2005/8/layout/vProcess5"/>
    <dgm:cxn modelId="{BFB7D655-152F-4D2B-91FD-C73785842628}" type="presParOf" srcId="{D5F2658A-6C9E-4264-86A7-BD7D2D93E68D}" destId="{6DC3770B-42FC-45B0-8A46-62A34DE58AB4}" srcOrd="1" destOrd="0" presId="urn:microsoft.com/office/officeart/2005/8/layout/vProcess5"/>
    <dgm:cxn modelId="{900739C6-4E2C-4DCB-8A84-07E610817FA2}" type="presParOf" srcId="{D5F2658A-6C9E-4264-86A7-BD7D2D93E68D}" destId="{30A2ADD0-7DF7-4AC1-A0C0-4EAA2883665A}" srcOrd="2" destOrd="0" presId="urn:microsoft.com/office/officeart/2005/8/layout/vProcess5"/>
    <dgm:cxn modelId="{DFA90DA5-40A4-456F-8D28-0D382872A908}" type="presParOf" srcId="{D5F2658A-6C9E-4264-86A7-BD7D2D93E68D}" destId="{4E81063F-4D6B-411C-8392-12924AB486A8}" srcOrd="3" destOrd="0" presId="urn:microsoft.com/office/officeart/2005/8/layout/vProcess5"/>
    <dgm:cxn modelId="{2E3EF44F-427C-4612-967A-9BE505485768}" type="presParOf" srcId="{D5F2658A-6C9E-4264-86A7-BD7D2D93E68D}" destId="{4C0D1E5F-FD38-43CE-8162-A1B401A02AD7}" srcOrd="4" destOrd="0" presId="urn:microsoft.com/office/officeart/2005/8/layout/vProcess5"/>
    <dgm:cxn modelId="{D7BBFCDC-92FF-496A-ADAC-3DAB43824CDE}" type="presParOf" srcId="{D5F2658A-6C9E-4264-86A7-BD7D2D93E68D}" destId="{0F7E3652-3634-4A25-B95A-8B29CEB1C337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7C869F-762B-4894-81FA-BD5C8DF3FC1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65E113B-1ABC-4C93-8876-584EC486A620}">
      <dgm:prSet/>
      <dgm:spPr/>
      <dgm:t>
        <a:bodyPr/>
        <a:lstStyle/>
        <a:p>
          <a:r>
            <a:rPr lang="en-US"/>
            <a:t>Project background and context</a:t>
          </a:r>
        </a:p>
      </dgm:t>
    </dgm:pt>
    <dgm:pt modelId="{6C2A052D-A591-4649-A645-D854944ABEAE}" type="parTrans" cxnId="{59A62554-1DA4-4276-8FA8-7BD29F4A7793}">
      <dgm:prSet/>
      <dgm:spPr/>
      <dgm:t>
        <a:bodyPr/>
        <a:lstStyle/>
        <a:p>
          <a:endParaRPr lang="en-US"/>
        </a:p>
      </dgm:t>
    </dgm:pt>
    <dgm:pt modelId="{31D96AE1-56EE-4F87-B6E7-6E8FD720C525}" type="sibTrans" cxnId="{59A62554-1DA4-4276-8FA8-7BD29F4A7793}">
      <dgm:prSet/>
      <dgm:spPr/>
      <dgm:t>
        <a:bodyPr/>
        <a:lstStyle/>
        <a:p>
          <a:endParaRPr lang="en-US"/>
        </a:p>
      </dgm:t>
    </dgm:pt>
    <dgm:pt modelId="{3937C22D-BB38-4D62-94CF-0261B77EC2BC}">
      <dgm:prSet/>
      <dgm:spPr/>
      <dgm:t>
        <a:bodyPr/>
        <a:lstStyle/>
        <a:p>
          <a:r>
            <a:rPr lang="en-US"/>
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</a:r>
        </a:p>
      </dgm:t>
    </dgm:pt>
    <dgm:pt modelId="{25C1261F-4CA8-4DF1-BFA5-C1C45544BBE4}" type="parTrans" cxnId="{7F4B86E9-6580-4CA3-9EBC-0EE7A0BE97C5}">
      <dgm:prSet/>
      <dgm:spPr/>
      <dgm:t>
        <a:bodyPr/>
        <a:lstStyle/>
        <a:p>
          <a:endParaRPr lang="en-US"/>
        </a:p>
      </dgm:t>
    </dgm:pt>
    <dgm:pt modelId="{54D4F84F-BAC7-466F-8596-57D7396112AA}" type="sibTrans" cxnId="{7F4B86E9-6580-4CA3-9EBC-0EE7A0BE97C5}">
      <dgm:prSet/>
      <dgm:spPr/>
      <dgm:t>
        <a:bodyPr/>
        <a:lstStyle/>
        <a:p>
          <a:endParaRPr lang="en-US"/>
        </a:p>
      </dgm:t>
    </dgm:pt>
    <dgm:pt modelId="{F4C6B49E-3142-41F9-A394-AF0408BD533E}">
      <dgm:prSet/>
      <dgm:spPr/>
      <dgm:t>
        <a:bodyPr/>
        <a:lstStyle/>
        <a:p>
          <a:r>
            <a:rPr lang="en-US"/>
            <a:t>Problems you want to find answers</a:t>
          </a:r>
        </a:p>
      </dgm:t>
    </dgm:pt>
    <dgm:pt modelId="{F925132F-314C-4F02-B8DC-886A8F9A1AD9}" type="parTrans" cxnId="{8DF75A35-61D8-4B66-B76F-3B9D56E99E54}">
      <dgm:prSet/>
      <dgm:spPr/>
      <dgm:t>
        <a:bodyPr/>
        <a:lstStyle/>
        <a:p>
          <a:endParaRPr lang="en-US"/>
        </a:p>
      </dgm:t>
    </dgm:pt>
    <dgm:pt modelId="{1272CCDB-8F3E-4F11-B604-168A8ACCB612}" type="sibTrans" cxnId="{8DF75A35-61D8-4B66-B76F-3B9D56E99E54}">
      <dgm:prSet/>
      <dgm:spPr/>
      <dgm:t>
        <a:bodyPr/>
        <a:lstStyle/>
        <a:p>
          <a:endParaRPr lang="en-US"/>
        </a:p>
      </dgm:t>
    </dgm:pt>
    <dgm:pt modelId="{88954B42-8271-4E8A-A291-98F7C81FFD97}">
      <dgm:prSet/>
      <dgm:spPr/>
      <dgm:t>
        <a:bodyPr/>
        <a:lstStyle/>
        <a:p>
          <a:r>
            <a:rPr lang="en-US"/>
            <a:t>What factors determine if the rocket will land successfully?</a:t>
          </a:r>
        </a:p>
      </dgm:t>
    </dgm:pt>
    <dgm:pt modelId="{60D56C6D-8EAF-46AD-8CB0-32FBDB02320A}" type="parTrans" cxnId="{61BBD939-F05B-42ED-A135-31D9929A7FD4}">
      <dgm:prSet/>
      <dgm:spPr/>
      <dgm:t>
        <a:bodyPr/>
        <a:lstStyle/>
        <a:p>
          <a:endParaRPr lang="en-US"/>
        </a:p>
      </dgm:t>
    </dgm:pt>
    <dgm:pt modelId="{FE63A8AA-87D8-4E63-BADD-4532DB7820ED}" type="sibTrans" cxnId="{61BBD939-F05B-42ED-A135-31D9929A7FD4}">
      <dgm:prSet/>
      <dgm:spPr/>
      <dgm:t>
        <a:bodyPr/>
        <a:lstStyle/>
        <a:p>
          <a:endParaRPr lang="en-US"/>
        </a:p>
      </dgm:t>
    </dgm:pt>
    <dgm:pt modelId="{70D840B9-86A3-4373-85AD-CEE04756C721}">
      <dgm:prSet/>
      <dgm:spPr/>
      <dgm:t>
        <a:bodyPr/>
        <a:lstStyle/>
        <a:p>
          <a:r>
            <a:rPr lang="en-US"/>
            <a:t>The interaction amongst various features that determine the success rate of a successful landing.</a:t>
          </a:r>
        </a:p>
      </dgm:t>
    </dgm:pt>
    <dgm:pt modelId="{41B3F656-DF19-429A-B365-C5BD09538540}" type="parTrans" cxnId="{DEB889CA-1FF3-42EC-AFDB-8C41C3BA8445}">
      <dgm:prSet/>
      <dgm:spPr/>
      <dgm:t>
        <a:bodyPr/>
        <a:lstStyle/>
        <a:p>
          <a:endParaRPr lang="en-US"/>
        </a:p>
      </dgm:t>
    </dgm:pt>
    <dgm:pt modelId="{963881F1-9870-4100-B680-B35A8A4C4571}" type="sibTrans" cxnId="{DEB889CA-1FF3-42EC-AFDB-8C41C3BA8445}">
      <dgm:prSet/>
      <dgm:spPr/>
      <dgm:t>
        <a:bodyPr/>
        <a:lstStyle/>
        <a:p>
          <a:endParaRPr lang="en-US"/>
        </a:p>
      </dgm:t>
    </dgm:pt>
    <dgm:pt modelId="{7D2AA3BE-4100-48D0-9D96-0798AD0C9160}">
      <dgm:prSet/>
      <dgm:spPr/>
      <dgm:t>
        <a:bodyPr/>
        <a:lstStyle/>
        <a:p>
          <a:r>
            <a:rPr lang="en-US"/>
            <a:t>What operating conditions needs to be in place to ensure a successful landing program.</a:t>
          </a:r>
        </a:p>
      </dgm:t>
    </dgm:pt>
    <dgm:pt modelId="{F1121672-5D92-44D8-B0A3-AC8FD4503C6B}" type="parTrans" cxnId="{B4E8DD5C-D5EF-485B-9508-3F47E1364105}">
      <dgm:prSet/>
      <dgm:spPr/>
      <dgm:t>
        <a:bodyPr/>
        <a:lstStyle/>
        <a:p>
          <a:endParaRPr lang="en-US"/>
        </a:p>
      </dgm:t>
    </dgm:pt>
    <dgm:pt modelId="{5058CA32-7073-44DA-9628-481F51E2DD41}" type="sibTrans" cxnId="{B4E8DD5C-D5EF-485B-9508-3F47E1364105}">
      <dgm:prSet/>
      <dgm:spPr/>
      <dgm:t>
        <a:bodyPr/>
        <a:lstStyle/>
        <a:p>
          <a:endParaRPr lang="en-US"/>
        </a:p>
      </dgm:t>
    </dgm:pt>
    <dgm:pt modelId="{5D7075A8-B087-48C6-97BC-745A741517F8}" type="pres">
      <dgm:prSet presAssocID="{2F7C869F-762B-4894-81FA-BD5C8DF3FC10}" presName="linear" presStyleCnt="0">
        <dgm:presLayoutVars>
          <dgm:dir/>
          <dgm:animLvl val="lvl"/>
          <dgm:resizeHandles val="exact"/>
        </dgm:presLayoutVars>
      </dgm:prSet>
      <dgm:spPr/>
    </dgm:pt>
    <dgm:pt modelId="{CF3A4C5A-90F0-45AD-A92E-5B2AEA41AE33}" type="pres">
      <dgm:prSet presAssocID="{065E113B-1ABC-4C93-8876-584EC486A620}" presName="parentLin" presStyleCnt="0"/>
      <dgm:spPr/>
    </dgm:pt>
    <dgm:pt modelId="{33B1B169-4E4D-416E-932A-3C5E2ED57ED8}" type="pres">
      <dgm:prSet presAssocID="{065E113B-1ABC-4C93-8876-584EC486A620}" presName="parentLeftMargin" presStyleLbl="node1" presStyleIdx="0" presStyleCnt="2"/>
      <dgm:spPr/>
    </dgm:pt>
    <dgm:pt modelId="{50D02EEC-B1CC-4B12-B558-CD0CBD941C8F}" type="pres">
      <dgm:prSet presAssocID="{065E113B-1ABC-4C93-8876-584EC486A6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57D1AB4-4BA3-4EE6-B1AA-657764633CD9}" type="pres">
      <dgm:prSet presAssocID="{065E113B-1ABC-4C93-8876-584EC486A620}" presName="negativeSpace" presStyleCnt="0"/>
      <dgm:spPr/>
    </dgm:pt>
    <dgm:pt modelId="{640DD350-32C4-4E62-92DF-DB88425B02EE}" type="pres">
      <dgm:prSet presAssocID="{065E113B-1ABC-4C93-8876-584EC486A620}" presName="childText" presStyleLbl="conFgAcc1" presStyleIdx="0" presStyleCnt="2">
        <dgm:presLayoutVars>
          <dgm:bulletEnabled val="1"/>
        </dgm:presLayoutVars>
      </dgm:prSet>
      <dgm:spPr/>
    </dgm:pt>
    <dgm:pt modelId="{A71350DE-A50B-42AC-9288-FC611473BD92}" type="pres">
      <dgm:prSet presAssocID="{31D96AE1-56EE-4F87-B6E7-6E8FD720C525}" presName="spaceBetweenRectangles" presStyleCnt="0"/>
      <dgm:spPr/>
    </dgm:pt>
    <dgm:pt modelId="{27CAF385-91CC-4CC5-AA63-C25F6615FA99}" type="pres">
      <dgm:prSet presAssocID="{F4C6B49E-3142-41F9-A394-AF0408BD533E}" presName="parentLin" presStyleCnt="0"/>
      <dgm:spPr/>
    </dgm:pt>
    <dgm:pt modelId="{0C45CD36-FC68-4F46-8987-0ABEC4DA2D1C}" type="pres">
      <dgm:prSet presAssocID="{F4C6B49E-3142-41F9-A394-AF0408BD533E}" presName="parentLeftMargin" presStyleLbl="node1" presStyleIdx="0" presStyleCnt="2"/>
      <dgm:spPr/>
    </dgm:pt>
    <dgm:pt modelId="{3DF5B9A1-C224-4207-A0C0-49AB6ACB656A}" type="pres">
      <dgm:prSet presAssocID="{F4C6B49E-3142-41F9-A394-AF0408BD533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140362F-1CCC-476B-BBE6-86C9A29791BF}" type="pres">
      <dgm:prSet presAssocID="{F4C6B49E-3142-41F9-A394-AF0408BD533E}" presName="negativeSpace" presStyleCnt="0"/>
      <dgm:spPr/>
    </dgm:pt>
    <dgm:pt modelId="{665693A8-6C7A-4A6A-AF8D-CAC97E05D64B}" type="pres">
      <dgm:prSet presAssocID="{F4C6B49E-3142-41F9-A394-AF0408BD533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38F290F-634C-4605-AFB7-7F81657A76EA}" type="presOf" srcId="{2F7C869F-762B-4894-81FA-BD5C8DF3FC10}" destId="{5D7075A8-B087-48C6-97BC-745A741517F8}" srcOrd="0" destOrd="0" presId="urn:microsoft.com/office/officeart/2005/8/layout/list1"/>
    <dgm:cxn modelId="{ABB33C2A-4883-4E0D-B6CB-11584E8E1E5D}" type="presOf" srcId="{F4C6B49E-3142-41F9-A394-AF0408BD533E}" destId="{3DF5B9A1-C224-4207-A0C0-49AB6ACB656A}" srcOrd="1" destOrd="0" presId="urn:microsoft.com/office/officeart/2005/8/layout/list1"/>
    <dgm:cxn modelId="{8DF75A35-61D8-4B66-B76F-3B9D56E99E54}" srcId="{2F7C869F-762B-4894-81FA-BD5C8DF3FC10}" destId="{F4C6B49E-3142-41F9-A394-AF0408BD533E}" srcOrd="1" destOrd="0" parTransId="{F925132F-314C-4F02-B8DC-886A8F9A1AD9}" sibTransId="{1272CCDB-8F3E-4F11-B604-168A8ACCB612}"/>
    <dgm:cxn modelId="{61BBD939-F05B-42ED-A135-31D9929A7FD4}" srcId="{F4C6B49E-3142-41F9-A394-AF0408BD533E}" destId="{88954B42-8271-4E8A-A291-98F7C81FFD97}" srcOrd="0" destOrd="0" parTransId="{60D56C6D-8EAF-46AD-8CB0-32FBDB02320A}" sibTransId="{FE63A8AA-87D8-4E63-BADD-4532DB7820ED}"/>
    <dgm:cxn modelId="{7F3FE03B-6C49-4E53-B389-8AB5A5DD7746}" type="presOf" srcId="{88954B42-8271-4E8A-A291-98F7C81FFD97}" destId="{665693A8-6C7A-4A6A-AF8D-CAC97E05D64B}" srcOrd="0" destOrd="0" presId="urn:microsoft.com/office/officeart/2005/8/layout/list1"/>
    <dgm:cxn modelId="{B4E8DD5C-D5EF-485B-9508-3F47E1364105}" srcId="{F4C6B49E-3142-41F9-A394-AF0408BD533E}" destId="{7D2AA3BE-4100-48D0-9D96-0798AD0C9160}" srcOrd="2" destOrd="0" parTransId="{F1121672-5D92-44D8-B0A3-AC8FD4503C6B}" sibTransId="{5058CA32-7073-44DA-9628-481F51E2DD41}"/>
    <dgm:cxn modelId="{DA652442-4ABE-4CB4-A6A1-41AB985F78A9}" type="presOf" srcId="{7D2AA3BE-4100-48D0-9D96-0798AD0C9160}" destId="{665693A8-6C7A-4A6A-AF8D-CAC97E05D64B}" srcOrd="0" destOrd="2" presId="urn:microsoft.com/office/officeart/2005/8/layout/list1"/>
    <dgm:cxn modelId="{2959CF48-9DD5-41E5-BF2B-9C0FEDDA2778}" type="presOf" srcId="{065E113B-1ABC-4C93-8876-584EC486A620}" destId="{50D02EEC-B1CC-4B12-B558-CD0CBD941C8F}" srcOrd="1" destOrd="0" presId="urn:microsoft.com/office/officeart/2005/8/layout/list1"/>
    <dgm:cxn modelId="{59A62554-1DA4-4276-8FA8-7BD29F4A7793}" srcId="{2F7C869F-762B-4894-81FA-BD5C8DF3FC10}" destId="{065E113B-1ABC-4C93-8876-584EC486A620}" srcOrd="0" destOrd="0" parTransId="{6C2A052D-A591-4649-A645-D854944ABEAE}" sibTransId="{31D96AE1-56EE-4F87-B6E7-6E8FD720C525}"/>
    <dgm:cxn modelId="{E3F67679-A5B2-4152-8543-7486EF9DB719}" type="presOf" srcId="{70D840B9-86A3-4373-85AD-CEE04756C721}" destId="{665693A8-6C7A-4A6A-AF8D-CAC97E05D64B}" srcOrd="0" destOrd="1" presId="urn:microsoft.com/office/officeart/2005/8/layout/list1"/>
    <dgm:cxn modelId="{EB9F1E5A-CD4E-447B-B808-F95DB9739DC0}" type="presOf" srcId="{065E113B-1ABC-4C93-8876-584EC486A620}" destId="{33B1B169-4E4D-416E-932A-3C5E2ED57ED8}" srcOrd="0" destOrd="0" presId="urn:microsoft.com/office/officeart/2005/8/layout/list1"/>
    <dgm:cxn modelId="{7DFEAEA2-451F-4BEE-9824-8FADC2557C61}" type="presOf" srcId="{3937C22D-BB38-4D62-94CF-0261B77EC2BC}" destId="{640DD350-32C4-4E62-92DF-DB88425B02EE}" srcOrd="0" destOrd="0" presId="urn:microsoft.com/office/officeart/2005/8/layout/list1"/>
    <dgm:cxn modelId="{A83BC8B0-5591-448D-B09B-151FC343BDBE}" type="presOf" srcId="{F4C6B49E-3142-41F9-A394-AF0408BD533E}" destId="{0C45CD36-FC68-4F46-8987-0ABEC4DA2D1C}" srcOrd="0" destOrd="0" presId="urn:microsoft.com/office/officeart/2005/8/layout/list1"/>
    <dgm:cxn modelId="{DEB889CA-1FF3-42EC-AFDB-8C41C3BA8445}" srcId="{F4C6B49E-3142-41F9-A394-AF0408BD533E}" destId="{70D840B9-86A3-4373-85AD-CEE04756C721}" srcOrd="1" destOrd="0" parTransId="{41B3F656-DF19-429A-B365-C5BD09538540}" sibTransId="{963881F1-9870-4100-B680-B35A8A4C4571}"/>
    <dgm:cxn modelId="{7F4B86E9-6580-4CA3-9EBC-0EE7A0BE97C5}" srcId="{065E113B-1ABC-4C93-8876-584EC486A620}" destId="{3937C22D-BB38-4D62-94CF-0261B77EC2BC}" srcOrd="0" destOrd="0" parTransId="{25C1261F-4CA8-4DF1-BFA5-C1C45544BBE4}" sibTransId="{54D4F84F-BAC7-466F-8596-57D7396112AA}"/>
    <dgm:cxn modelId="{455807A1-3680-4E03-947D-44C6E00ECF9B}" type="presParOf" srcId="{5D7075A8-B087-48C6-97BC-745A741517F8}" destId="{CF3A4C5A-90F0-45AD-A92E-5B2AEA41AE33}" srcOrd="0" destOrd="0" presId="urn:microsoft.com/office/officeart/2005/8/layout/list1"/>
    <dgm:cxn modelId="{B8D0A6EE-980A-430C-84B0-AA681BBF1308}" type="presParOf" srcId="{CF3A4C5A-90F0-45AD-A92E-5B2AEA41AE33}" destId="{33B1B169-4E4D-416E-932A-3C5E2ED57ED8}" srcOrd="0" destOrd="0" presId="urn:microsoft.com/office/officeart/2005/8/layout/list1"/>
    <dgm:cxn modelId="{9D907AAE-CC25-4F5A-8FD8-7338CC9B824F}" type="presParOf" srcId="{CF3A4C5A-90F0-45AD-A92E-5B2AEA41AE33}" destId="{50D02EEC-B1CC-4B12-B558-CD0CBD941C8F}" srcOrd="1" destOrd="0" presId="urn:microsoft.com/office/officeart/2005/8/layout/list1"/>
    <dgm:cxn modelId="{07192720-8211-4E07-966E-C6ED65B38E4E}" type="presParOf" srcId="{5D7075A8-B087-48C6-97BC-745A741517F8}" destId="{957D1AB4-4BA3-4EE6-B1AA-657764633CD9}" srcOrd="1" destOrd="0" presId="urn:microsoft.com/office/officeart/2005/8/layout/list1"/>
    <dgm:cxn modelId="{F75BB0B9-D8E1-4D2A-9E80-26BC99E8C30A}" type="presParOf" srcId="{5D7075A8-B087-48C6-97BC-745A741517F8}" destId="{640DD350-32C4-4E62-92DF-DB88425B02EE}" srcOrd="2" destOrd="0" presId="urn:microsoft.com/office/officeart/2005/8/layout/list1"/>
    <dgm:cxn modelId="{411B242F-48FC-478E-BCA6-F31CA8BA13EB}" type="presParOf" srcId="{5D7075A8-B087-48C6-97BC-745A741517F8}" destId="{A71350DE-A50B-42AC-9288-FC611473BD92}" srcOrd="3" destOrd="0" presId="urn:microsoft.com/office/officeart/2005/8/layout/list1"/>
    <dgm:cxn modelId="{BB400FF1-58A5-45CA-9D04-1B6B505018C6}" type="presParOf" srcId="{5D7075A8-B087-48C6-97BC-745A741517F8}" destId="{27CAF385-91CC-4CC5-AA63-C25F6615FA99}" srcOrd="4" destOrd="0" presId="urn:microsoft.com/office/officeart/2005/8/layout/list1"/>
    <dgm:cxn modelId="{2F7D2886-2360-41A2-8CE6-34065D0E0276}" type="presParOf" srcId="{27CAF385-91CC-4CC5-AA63-C25F6615FA99}" destId="{0C45CD36-FC68-4F46-8987-0ABEC4DA2D1C}" srcOrd="0" destOrd="0" presId="urn:microsoft.com/office/officeart/2005/8/layout/list1"/>
    <dgm:cxn modelId="{28D00333-2E11-45A3-A5AE-1D7DAD730DDB}" type="presParOf" srcId="{27CAF385-91CC-4CC5-AA63-C25F6615FA99}" destId="{3DF5B9A1-C224-4207-A0C0-49AB6ACB656A}" srcOrd="1" destOrd="0" presId="urn:microsoft.com/office/officeart/2005/8/layout/list1"/>
    <dgm:cxn modelId="{BE01948A-9236-491D-8AEF-C69E508CAE87}" type="presParOf" srcId="{5D7075A8-B087-48C6-97BC-745A741517F8}" destId="{8140362F-1CCC-476B-BBE6-86C9A29791BF}" srcOrd="5" destOrd="0" presId="urn:microsoft.com/office/officeart/2005/8/layout/list1"/>
    <dgm:cxn modelId="{8418694A-9E16-4D65-A0B5-CF20F64FAC2B}" type="presParOf" srcId="{5D7075A8-B087-48C6-97BC-745A741517F8}" destId="{665693A8-6C7A-4A6A-AF8D-CAC97E05D64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A24642-79E6-4775-B58A-90FA3A84334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778993-98DE-4BF3-888A-49846543F4C3}">
      <dgm:prSet/>
      <dgm:spPr/>
      <dgm:t>
        <a:bodyPr/>
        <a:lstStyle/>
        <a:p>
          <a:pPr>
            <a:defRPr b="1"/>
          </a:pPr>
          <a:r>
            <a:rPr lang="en-US"/>
            <a:t>Executive Summary</a:t>
          </a:r>
        </a:p>
      </dgm:t>
    </dgm:pt>
    <dgm:pt modelId="{5A39E8D1-8AEF-4780-B704-5C051386643C}" type="parTrans" cxnId="{BC5F921E-0746-4856-8A4E-E0A0DF2F0814}">
      <dgm:prSet/>
      <dgm:spPr/>
      <dgm:t>
        <a:bodyPr/>
        <a:lstStyle/>
        <a:p>
          <a:endParaRPr lang="en-US"/>
        </a:p>
      </dgm:t>
    </dgm:pt>
    <dgm:pt modelId="{32A66C30-5B80-4B79-A56D-8CD65F3D7E3E}" type="sibTrans" cxnId="{BC5F921E-0746-4856-8A4E-E0A0DF2F0814}">
      <dgm:prSet/>
      <dgm:spPr/>
      <dgm:t>
        <a:bodyPr/>
        <a:lstStyle/>
        <a:p>
          <a:endParaRPr lang="en-US"/>
        </a:p>
      </dgm:t>
    </dgm:pt>
    <dgm:pt modelId="{D52CA032-110F-4D19-BEC5-822B8975B9B1}">
      <dgm:prSet/>
      <dgm:spPr/>
      <dgm:t>
        <a:bodyPr/>
        <a:lstStyle/>
        <a:p>
          <a:pPr>
            <a:defRPr b="1"/>
          </a:pPr>
          <a:r>
            <a:rPr lang="en-US"/>
            <a:t>Data collection methodology</a:t>
          </a:r>
        </a:p>
      </dgm:t>
    </dgm:pt>
    <dgm:pt modelId="{7CC1FD62-96A2-4DA3-A856-96E0E8C00E4B}" type="parTrans" cxnId="{00556CE7-C9D7-4801-9F09-EAB763476860}">
      <dgm:prSet/>
      <dgm:spPr/>
      <dgm:t>
        <a:bodyPr/>
        <a:lstStyle/>
        <a:p>
          <a:endParaRPr lang="en-US"/>
        </a:p>
      </dgm:t>
    </dgm:pt>
    <dgm:pt modelId="{57825FF5-6A9C-4035-8E08-2BF16CCD3B86}" type="sibTrans" cxnId="{00556CE7-C9D7-4801-9F09-EAB763476860}">
      <dgm:prSet/>
      <dgm:spPr/>
      <dgm:t>
        <a:bodyPr/>
        <a:lstStyle/>
        <a:p>
          <a:endParaRPr lang="en-US"/>
        </a:p>
      </dgm:t>
    </dgm:pt>
    <dgm:pt modelId="{BA1D56C0-6230-4730-8EA2-5FD87B2F5C37}">
      <dgm:prSet/>
      <dgm:spPr/>
      <dgm:t>
        <a:bodyPr/>
        <a:lstStyle/>
        <a:p>
          <a:pPr>
            <a:defRPr b="1"/>
          </a:pPr>
          <a:r>
            <a:rPr lang="en-US"/>
            <a:t>Perform exploratory data analysis (EDA) using visualization and SQL</a:t>
          </a:r>
        </a:p>
      </dgm:t>
    </dgm:pt>
    <dgm:pt modelId="{BAF1F3CB-9528-4C29-A21B-7FF5990545F8}" type="parTrans" cxnId="{D0CA2CF8-3530-472B-8AD2-770D99D1E3F9}">
      <dgm:prSet/>
      <dgm:spPr/>
      <dgm:t>
        <a:bodyPr/>
        <a:lstStyle/>
        <a:p>
          <a:endParaRPr lang="en-US"/>
        </a:p>
      </dgm:t>
    </dgm:pt>
    <dgm:pt modelId="{D3F6B746-642F-4F0F-A19A-08ED1D30DBF0}" type="sibTrans" cxnId="{D0CA2CF8-3530-472B-8AD2-770D99D1E3F9}">
      <dgm:prSet/>
      <dgm:spPr/>
      <dgm:t>
        <a:bodyPr/>
        <a:lstStyle/>
        <a:p>
          <a:endParaRPr lang="en-US"/>
        </a:p>
      </dgm:t>
    </dgm:pt>
    <dgm:pt modelId="{788F9F68-2E5A-4A85-B8B7-216445A2BC09}">
      <dgm:prSet/>
      <dgm:spPr/>
      <dgm:t>
        <a:bodyPr/>
        <a:lstStyle/>
        <a:p>
          <a:pPr>
            <a:defRPr b="1"/>
          </a:pPr>
          <a:r>
            <a:rPr lang="en-US"/>
            <a:t>Perform interactive visual analytics using Folium and Plotly Dash</a:t>
          </a:r>
        </a:p>
      </dgm:t>
    </dgm:pt>
    <dgm:pt modelId="{05300336-922B-4FFB-A468-5F951AAA21BE}" type="parTrans" cxnId="{26FD6BDD-9854-4EF0-97DE-164BACA2A89D}">
      <dgm:prSet/>
      <dgm:spPr/>
      <dgm:t>
        <a:bodyPr/>
        <a:lstStyle/>
        <a:p>
          <a:endParaRPr lang="en-US"/>
        </a:p>
      </dgm:t>
    </dgm:pt>
    <dgm:pt modelId="{41FC9A6C-EEFB-48AA-AAC1-AD0FB8878C69}" type="sibTrans" cxnId="{26FD6BDD-9854-4EF0-97DE-164BACA2A89D}">
      <dgm:prSet/>
      <dgm:spPr/>
      <dgm:t>
        <a:bodyPr/>
        <a:lstStyle/>
        <a:p>
          <a:endParaRPr lang="en-US"/>
        </a:p>
      </dgm:t>
    </dgm:pt>
    <dgm:pt modelId="{BE7E941C-2AC0-413B-888E-E62EA6AA5D0D}">
      <dgm:prSet/>
      <dgm:spPr/>
      <dgm:t>
        <a:bodyPr/>
        <a:lstStyle/>
        <a:p>
          <a:pPr>
            <a:defRPr b="1"/>
          </a:pPr>
          <a:r>
            <a:rPr lang="en-US"/>
            <a:t>Perform predictive analysis using classification models</a:t>
          </a:r>
        </a:p>
      </dgm:t>
    </dgm:pt>
    <dgm:pt modelId="{A2079B26-37A2-4EDD-9A05-DC56BE05712E}" type="parTrans" cxnId="{C250161D-7093-40E2-9939-7318BE55CD1B}">
      <dgm:prSet/>
      <dgm:spPr/>
      <dgm:t>
        <a:bodyPr/>
        <a:lstStyle/>
        <a:p>
          <a:endParaRPr lang="en-US"/>
        </a:p>
      </dgm:t>
    </dgm:pt>
    <dgm:pt modelId="{06ECEE15-C98D-4FBD-B3CF-9ABDA1C51CE5}" type="sibTrans" cxnId="{C250161D-7093-40E2-9939-7318BE55CD1B}">
      <dgm:prSet/>
      <dgm:spPr/>
      <dgm:t>
        <a:bodyPr/>
        <a:lstStyle/>
        <a:p>
          <a:endParaRPr lang="en-US"/>
        </a:p>
      </dgm:t>
    </dgm:pt>
    <dgm:pt modelId="{0F9E3A43-07DF-4536-AE88-395C4749B26D}">
      <dgm:prSet/>
      <dgm:spPr/>
      <dgm:t>
        <a:bodyPr/>
        <a:lstStyle/>
        <a:p>
          <a:pPr>
            <a:defRPr b="1"/>
          </a:pPr>
          <a:r>
            <a:rPr lang="en-US"/>
            <a:t>Perform data wrangling</a:t>
          </a:r>
        </a:p>
      </dgm:t>
    </dgm:pt>
    <dgm:pt modelId="{42F13342-8499-471C-8CBC-3D7C759E3553}" type="sibTrans" cxnId="{C37ED814-8FFE-446E-8590-8D7574A05582}">
      <dgm:prSet/>
      <dgm:spPr/>
      <dgm:t>
        <a:bodyPr/>
        <a:lstStyle/>
        <a:p>
          <a:endParaRPr lang="en-US"/>
        </a:p>
      </dgm:t>
    </dgm:pt>
    <dgm:pt modelId="{781E5875-9D4A-4304-AE99-6C31CCA154FE}" type="parTrans" cxnId="{C37ED814-8FFE-446E-8590-8D7574A05582}">
      <dgm:prSet/>
      <dgm:spPr/>
      <dgm:t>
        <a:bodyPr/>
        <a:lstStyle/>
        <a:p>
          <a:endParaRPr lang="en-US"/>
        </a:p>
      </dgm:t>
    </dgm:pt>
    <dgm:pt modelId="{E388B746-E0DD-4736-970F-659336599353}" type="pres">
      <dgm:prSet presAssocID="{D7A24642-79E6-4775-B58A-90FA3A84334E}" presName="vert0" presStyleCnt="0">
        <dgm:presLayoutVars>
          <dgm:dir/>
          <dgm:animOne val="branch"/>
          <dgm:animLvl val="lvl"/>
        </dgm:presLayoutVars>
      </dgm:prSet>
      <dgm:spPr/>
    </dgm:pt>
    <dgm:pt modelId="{8924ED4C-A38E-460F-9ECD-93CFF59FB55D}" type="pres">
      <dgm:prSet presAssocID="{39778993-98DE-4BF3-888A-49846543F4C3}" presName="thickLine" presStyleLbl="alignNode1" presStyleIdx="0" presStyleCnt="6"/>
      <dgm:spPr/>
    </dgm:pt>
    <dgm:pt modelId="{82888CC9-0199-466D-A151-FE99BFAF1C2D}" type="pres">
      <dgm:prSet presAssocID="{39778993-98DE-4BF3-888A-49846543F4C3}" presName="horz1" presStyleCnt="0"/>
      <dgm:spPr/>
    </dgm:pt>
    <dgm:pt modelId="{E188BC80-BC63-4FE8-A8D8-F5AB32CB206A}" type="pres">
      <dgm:prSet presAssocID="{39778993-98DE-4BF3-888A-49846543F4C3}" presName="tx1" presStyleLbl="revTx" presStyleIdx="0" presStyleCnt="6"/>
      <dgm:spPr/>
    </dgm:pt>
    <dgm:pt modelId="{6BA5B89F-7C62-49B8-8382-2BB2EC1AB87F}" type="pres">
      <dgm:prSet presAssocID="{39778993-98DE-4BF3-888A-49846543F4C3}" presName="vert1" presStyleCnt="0"/>
      <dgm:spPr/>
    </dgm:pt>
    <dgm:pt modelId="{652BD011-F3A9-4922-84BB-B60EDE1C9D17}" type="pres">
      <dgm:prSet presAssocID="{D52CA032-110F-4D19-BEC5-822B8975B9B1}" presName="thickLine" presStyleLbl="alignNode1" presStyleIdx="1" presStyleCnt="6"/>
      <dgm:spPr/>
    </dgm:pt>
    <dgm:pt modelId="{03F7F99D-234F-42CE-97F4-A1E27FB13252}" type="pres">
      <dgm:prSet presAssocID="{D52CA032-110F-4D19-BEC5-822B8975B9B1}" presName="horz1" presStyleCnt="0"/>
      <dgm:spPr/>
    </dgm:pt>
    <dgm:pt modelId="{B886DCB0-0E30-4364-87DD-B910914D2A62}" type="pres">
      <dgm:prSet presAssocID="{D52CA032-110F-4D19-BEC5-822B8975B9B1}" presName="tx1" presStyleLbl="revTx" presStyleIdx="1" presStyleCnt="6"/>
      <dgm:spPr/>
    </dgm:pt>
    <dgm:pt modelId="{2E254C08-7B42-46CB-A06A-4CF7366447B7}" type="pres">
      <dgm:prSet presAssocID="{D52CA032-110F-4D19-BEC5-822B8975B9B1}" presName="vert1" presStyleCnt="0"/>
      <dgm:spPr/>
    </dgm:pt>
    <dgm:pt modelId="{E7C41587-95A6-4B42-A810-93ECDE96487D}" type="pres">
      <dgm:prSet presAssocID="{0F9E3A43-07DF-4536-AE88-395C4749B26D}" presName="thickLine" presStyleLbl="alignNode1" presStyleIdx="2" presStyleCnt="6"/>
      <dgm:spPr/>
    </dgm:pt>
    <dgm:pt modelId="{C86842D2-8335-4091-8810-3B9E55AB3EA8}" type="pres">
      <dgm:prSet presAssocID="{0F9E3A43-07DF-4536-AE88-395C4749B26D}" presName="horz1" presStyleCnt="0"/>
      <dgm:spPr/>
    </dgm:pt>
    <dgm:pt modelId="{BBA96404-4284-4597-8DF6-B2A33629C43E}" type="pres">
      <dgm:prSet presAssocID="{0F9E3A43-07DF-4536-AE88-395C4749B26D}" presName="tx1" presStyleLbl="revTx" presStyleIdx="2" presStyleCnt="6"/>
      <dgm:spPr/>
    </dgm:pt>
    <dgm:pt modelId="{B8E1B7EE-5F9B-4539-93C5-04E79BBDFA95}" type="pres">
      <dgm:prSet presAssocID="{0F9E3A43-07DF-4536-AE88-395C4749B26D}" presName="vert1" presStyleCnt="0"/>
      <dgm:spPr/>
    </dgm:pt>
    <dgm:pt modelId="{C514CB23-FE7D-4957-AAA3-D8E9FBE8E0D7}" type="pres">
      <dgm:prSet presAssocID="{BA1D56C0-6230-4730-8EA2-5FD87B2F5C37}" presName="thickLine" presStyleLbl="alignNode1" presStyleIdx="3" presStyleCnt="6"/>
      <dgm:spPr/>
    </dgm:pt>
    <dgm:pt modelId="{808CF7AB-6D81-4FBD-A977-7A1D80C24343}" type="pres">
      <dgm:prSet presAssocID="{BA1D56C0-6230-4730-8EA2-5FD87B2F5C37}" presName="horz1" presStyleCnt="0"/>
      <dgm:spPr/>
    </dgm:pt>
    <dgm:pt modelId="{B1B29EDB-A623-470F-B614-D7035204945F}" type="pres">
      <dgm:prSet presAssocID="{BA1D56C0-6230-4730-8EA2-5FD87B2F5C37}" presName="tx1" presStyleLbl="revTx" presStyleIdx="3" presStyleCnt="6"/>
      <dgm:spPr/>
    </dgm:pt>
    <dgm:pt modelId="{CD4218D9-FAD8-4D17-BC1D-A54A9F266505}" type="pres">
      <dgm:prSet presAssocID="{BA1D56C0-6230-4730-8EA2-5FD87B2F5C37}" presName="vert1" presStyleCnt="0"/>
      <dgm:spPr/>
    </dgm:pt>
    <dgm:pt modelId="{D22B2E71-4D82-4F8B-820B-C4F7D5F14FED}" type="pres">
      <dgm:prSet presAssocID="{788F9F68-2E5A-4A85-B8B7-216445A2BC09}" presName="thickLine" presStyleLbl="alignNode1" presStyleIdx="4" presStyleCnt="6"/>
      <dgm:spPr/>
    </dgm:pt>
    <dgm:pt modelId="{1898554D-704F-4307-97DA-1241A29829B5}" type="pres">
      <dgm:prSet presAssocID="{788F9F68-2E5A-4A85-B8B7-216445A2BC09}" presName="horz1" presStyleCnt="0"/>
      <dgm:spPr/>
    </dgm:pt>
    <dgm:pt modelId="{B4230148-7BFC-45F4-A740-B744A5CAA4A8}" type="pres">
      <dgm:prSet presAssocID="{788F9F68-2E5A-4A85-B8B7-216445A2BC09}" presName="tx1" presStyleLbl="revTx" presStyleIdx="4" presStyleCnt="6"/>
      <dgm:spPr/>
    </dgm:pt>
    <dgm:pt modelId="{3F9826E2-9D23-469F-B438-748DB3C2A26D}" type="pres">
      <dgm:prSet presAssocID="{788F9F68-2E5A-4A85-B8B7-216445A2BC09}" presName="vert1" presStyleCnt="0"/>
      <dgm:spPr/>
    </dgm:pt>
    <dgm:pt modelId="{3EED6945-5787-404D-9F35-67E06913EDAD}" type="pres">
      <dgm:prSet presAssocID="{BE7E941C-2AC0-413B-888E-E62EA6AA5D0D}" presName="thickLine" presStyleLbl="alignNode1" presStyleIdx="5" presStyleCnt="6"/>
      <dgm:spPr/>
    </dgm:pt>
    <dgm:pt modelId="{8E8B9F77-A3D3-4980-9845-D1ACC4DE7B0B}" type="pres">
      <dgm:prSet presAssocID="{BE7E941C-2AC0-413B-888E-E62EA6AA5D0D}" presName="horz1" presStyleCnt="0"/>
      <dgm:spPr/>
    </dgm:pt>
    <dgm:pt modelId="{9FDBE09D-2F94-456B-AA41-3F3ACE6EEA21}" type="pres">
      <dgm:prSet presAssocID="{BE7E941C-2AC0-413B-888E-E62EA6AA5D0D}" presName="tx1" presStyleLbl="revTx" presStyleIdx="5" presStyleCnt="6"/>
      <dgm:spPr/>
    </dgm:pt>
    <dgm:pt modelId="{A3C86BA8-2202-4C73-A11F-9A61D0C00954}" type="pres">
      <dgm:prSet presAssocID="{BE7E941C-2AC0-413B-888E-E62EA6AA5D0D}" presName="vert1" presStyleCnt="0"/>
      <dgm:spPr/>
    </dgm:pt>
  </dgm:ptLst>
  <dgm:cxnLst>
    <dgm:cxn modelId="{C37ED814-8FFE-446E-8590-8D7574A05582}" srcId="{D7A24642-79E6-4775-B58A-90FA3A84334E}" destId="{0F9E3A43-07DF-4536-AE88-395C4749B26D}" srcOrd="2" destOrd="0" parTransId="{781E5875-9D4A-4304-AE99-6C31CCA154FE}" sibTransId="{42F13342-8499-471C-8CBC-3D7C759E3553}"/>
    <dgm:cxn modelId="{C250161D-7093-40E2-9939-7318BE55CD1B}" srcId="{D7A24642-79E6-4775-B58A-90FA3A84334E}" destId="{BE7E941C-2AC0-413B-888E-E62EA6AA5D0D}" srcOrd="5" destOrd="0" parTransId="{A2079B26-37A2-4EDD-9A05-DC56BE05712E}" sibTransId="{06ECEE15-C98D-4FBD-B3CF-9ABDA1C51CE5}"/>
    <dgm:cxn modelId="{BC5F921E-0746-4856-8A4E-E0A0DF2F0814}" srcId="{D7A24642-79E6-4775-B58A-90FA3A84334E}" destId="{39778993-98DE-4BF3-888A-49846543F4C3}" srcOrd="0" destOrd="0" parTransId="{5A39E8D1-8AEF-4780-B704-5C051386643C}" sibTransId="{32A66C30-5B80-4B79-A56D-8CD65F3D7E3E}"/>
    <dgm:cxn modelId="{2FDCC571-9005-4C85-9D4E-5BB4F151FE66}" type="presOf" srcId="{BA1D56C0-6230-4730-8EA2-5FD87B2F5C37}" destId="{B1B29EDB-A623-470F-B614-D7035204945F}" srcOrd="0" destOrd="0" presId="urn:microsoft.com/office/officeart/2008/layout/LinedList"/>
    <dgm:cxn modelId="{BE77A558-0C5A-4EE1-B824-EF48519DE489}" type="presOf" srcId="{D52CA032-110F-4D19-BEC5-822B8975B9B1}" destId="{B886DCB0-0E30-4364-87DD-B910914D2A62}" srcOrd="0" destOrd="0" presId="urn:microsoft.com/office/officeart/2008/layout/LinedList"/>
    <dgm:cxn modelId="{BAFED0B3-4F5E-4457-88EE-FE56E1D7B2CF}" type="presOf" srcId="{0F9E3A43-07DF-4536-AE88-395C4749B26D}" destId="{BBA96404-4284-4597-8DF6-B2A33629C43E}" srcOrd="0" destOrd="0" presId="urn:microsoft.com/office/officeart/2008/layout/LinedList"/>
    <dgm:cxn modelId="{62494DB6-7D92-4EE1-93D1-56601C2BC94B}" type="presOf" srcId="{BE7E941C-2AC0-413B-888E-E62EA6AA5D0D}" destId="{9FDBE09D-2F94-456B-AA41-3F3ACE6EEA21}" srcOrd="0" destOrd="0" presId="urn:microsoft.com/office/officeart/2008/layout/LinedList"/>
    <dgm:cxn modelId="{6E1943C0-81A5-43D4-A741-3E72404516E9}" type="presOf" srcId="{D7A24642-79E6-4775-B58A-90FA3A84334E}" destId="{E388B746-E0DD-4736-970F-659336599353}" srcOrd="0" destOrd="0" presId="urn:microsoft.com/office/officeart/2008/layout/LinedList"/>
    <dgm:cxn modelId="{BDA39ED4-B646-4CC3-AA68-FE5BE6571E50}" type="presOf" srcId="{39778993-98DE-4BF3-888A-49846543F4C3}" destId="{E188BC80-BC63-4FE8-A8D8-F5AB32CB206A}" srcOrd="0" destOrd="0" presId="urn:microsoft.com/office/officeart/2008/layout/LinedList"/>
    <dgm:cxn modelId="{26FD6BDD-9854-4EF0-97DE-164BACA2A89D}" srcId="{D7A24642-79E6-4775-B58A-90FA3A84334E}" destId="{788F9F68-2E5A-4A85-B8B7-216445A2BC09}" srcOrd="4" destOrd="0" parTransId="{05300336-922B-4FFB-A468-5F951AAA21BE}" sibTransId="{41FC9A6C-EEFB-48AA-AAC1-AD0FB8878C69}"/>
    <dgm:cxn modelId="{00556CE7-C9D7-4801-9F09-EAB763476860}" srcId="{D7A24642-79E6-4775-B58A-90FA3A84334E}" destId="{D52CA032-110F-4D19-BEC5-822B8975B9B1}" srcOrd="1" destOrd="0" parTransId="{7CC1FD62-96A2-4DA3-A856-96E0E8C00E4B}" sibTransId="{57825FF5-6A9C-4035-8E08-2BF16CCD3B86}"/>
    <dgm:cxn modelId="{99E9CAF0-6EDE-47E3-91B1-DB87A058D1DB}" type="presOf" srcId="{788F9F68-2E5A-4A85-B8B7-216445A2BC09}" destId="{B4230148-7BFC-45F4-A740-B744A5CAA4A8}" srcOrd="0" destOrd="0" presId="urn:microsoft.com/office/officeart/2008/layout/LinedList"/>
    <dgm:cxn modelId="{D0CA2CF8-3530-472B-8AD2-770D99D1E3F9}" srcId="{D7A24642-79E6-4775-B58A-90FA3A84334E}" destId="{BA1D56C0-6230-4730-8EA2-5FD87B2F5C37}" srcOrd="3" destOrd="0" parTransId="{BAF1F3CB-9528-4C29-A21B-7FF5990545F8}" sibTransId="{D3F6B746-642F-4F0F-A19A-08ED1D30DBF0}"/>
    <dgm:cxn modelId="{36A82C26-9030-47FB-997F-C8EE4C5D0E5D}" type="presParOf" srcId="{E388B746-E0DD-4736-970F-659336599353}" destId="{8924ED4C-A38E-460F-9ECD-93CFF59FB55D}" srcOrd="0" destOrd="0" presId="urn:microsoft.com/office/officeart/2008/layout/LinedList"/>
    <dgm:cxn modelId="{5793608F-3BE6-48C4-8095-63EF59074E27}" type="presParOf" srcId="{E388B746-E0DD-4736-970F-659336599353}" destId="{82888CC9-0199-466D-A151-FE99BFAF1C2D}" srcOrd="1" destOrd="0" presId="urn:microsoft.com/office/officeart/2008/layout/LinedList"/>
    <dgm:cxn modelId="{39386B77-4109-49FA-8FCE-233C03DAEA9C}" type="presParOf" srcId="{82888CC9-0199-466D-A151-FE99BFAF1C2D}" destId="{E188BC80-BC63-4FE8-A8D8-F5AB32CB206A}" srcOrd="0" destOrd="0" presId="urn:microsoft.com/office/officeart/2008/layout/LinedList"/>
    <dgm:cxn modelId="{3D861820-0F7C-40BA-8229-760BD6100A8D}" type="presParOf" srcId="{82888CC9-0199-466D-A151-FE99BFAF1C2D}" destId="{6BA5B89F-7C62-49B8-8382-2BB2EC1AB87F}" srcOrd="1" destOrd="0" presId="urn:microsoft.com/office/officeart/2008/layout/LinedList"/>
    <dgm:cxn modelId="{A2AB5B9C-2E59-4B49-8998-CF966D912DE9}" type="presParOf" srcId="{E388B746-E0DD-4736-970F-659336599353}" destId="{652BD011-F3A9-4922-84BB-B60EDE1C9D17}" srcOrd="2" destOrd="0" presId="urn:microsoft.com/office/officeart/2008/layout/LinedList"/>
    <dgm:cxn modelId="{F8D52B7A-E409-443C-92B3-38DE9F47DCDF}" type="presParOf" srcId="{E388B746-E0DD-4736-970F-659336599353}" destId="{03F7F99D-234F-42CE-97F4-A1E27FB13252}" srcOrd="3" destOrd="0" presId="urn:microsoft.com/office/officeart/2008/layout/LinedList"/>
    <dgm:cxn modelId="{C4068120-9332-4E39-A7FC-9350842609C9}" type="presParOf" srcId="{03F7F99D-234F-42CE-97F4-A1E27FB13252}" destId="{B886DCB0-0E30-4364-87DD-B910914D2A62}" srcOrd="0" destOrd="0" presId="urn:microsoft.com/office/officeart/2008/layout/LinedList"/>
    <dgm:cxn modelId="{61FC2E62-C715-41E7-858F-AD58978FC4CB}" type="presParOf" srcId="{03F7F99D-234F-42CE-97F4-A1E27FB13252}" destId="{2E254C08-7B42-46CB-A06A-4CF7366447B7}" srcOrd="1" destOrd="0" presId="urn:microsoft.com/office/officeart/2008/layout/LinedList"/>
    <dgm:cxn modelId="{C34EB215-8E31-4414-8DCF-B06B15C759E4}" type="presParOf" srcId="{E388B746-E0DD-4736-970F-659336599353}" destId="{E7C41587-95A6-4B42-A810-93ECDE96487D}" srcOrd="4" destOrd="0" presId="urn:microsoft.com/office/officeart/2008/layout/LinedList"/>
    <dgm:cxn modelId="{7A340061-B984-4FE9-99DE-33902BDE8668}" type="presParOf" srcId="{E388B746-E0DD-4736-970F-659336599353}" destId="{C86842D2-8335-4091-8810-3B9E55AB3EA8}" srcOrd="5" destOrd="0" presId="urn:microsoft.com/office/officeart/2008/layout/LinedList"/>
    <dgm:cxn modelId="{C19E7418-FBC2-4E9D-9F52-19003B375940}" type="presParOf" srcId="{C86842D2-8335-4091-8810-3B9E55AB3EA8}" destId="{BBA96404-4284-4597-8DF6-B2A33629C43E}" srcOrd="0" destOrd="0" presId="urn:microsoft.com/office/officeart/2008/layout/LinedList"/>
    <dgm:cxn modelId="{65C2C02F-4C8D-4A54-895B-9FF1EC9DBDD0}" type="presParOf" srcId="{C86842D2-8335-4091-8810-3B9E55AB3EA8}" destId="{B8E1B7EE-5F9B-4539-93C5-04E79BBDFA95}" srcOrd="1" destOrd="0" presId="urn:microsoft.com/office/officeart/2008/layout/LinedList"/>
    <dgm:cxn modelId="{D28A4B6B-C2A1-4C69-987A-51E819BA4065}" type="presParOf" srcId="{E388B746-E0DD-4736-970F-659336599353}" destId="{C514CB23-FE7D-4957-AAA3-D8E9FBE8E0D7}" srcOrd="6" destOrd="0" presId="urn:microsoft.com/office/officeart/2008/layout/LinedList"/>
    <dgm:cxn modelId="{220CFA7E-B2EC-48F3-982E-7E22E5B6A5BD}" type="presParOf" srcId="{E388B746-E0DD-4736-970F-659336599353}" destId="{808CF7AB-6D81-4FBD-A977-7A1D80C24343}" srcOrd="7" destOrd="0" presId="urn:microsoft.com/office/officeart/2008/layout/LinedList"/>
    <dgm:cxn modelId="{AB39D1CF-E19E-42E0-9881-7B996675E8AE}" type="presParOf" srcId="{808CF7AB-6D81-4FBD-A977-7A1D80C24343}" destId="{B1B29EDB-A623-470F-B614-D7035204945F}" srcOrd="0" destOrd="0" presId="urn:microsoft.com/office/officeart/2008/layout/LinedList"/>
    <dgm:cxn modelId="{226A4EA0-77EA-4C50-8595-1EABB0A23A7F}" type="presParOf" srcId="{808CF7AB-6D81-4FBD-A977-7A1D80C24343}" destId="{CD4218D9-FAD8-4D17-BC1D-A54A9F266505}" srcOrd="1" destOrd="0" presId="urn:microsoft.com/office/officeart/2008/layout/LinedList"/>
    <dgm:cxn modelId="{C28A13B0-A01F-459A-B4E0-505BD1539A99}" type="presParOf" srcId="{E388B746-E0DD-4736-970F-659336599353}" destId="{D22B2E71-4D82-4F8B-820B-C4F7D5F14FED}" srcOrd="8" destOrd="0" presId="urn:microsoft.com/office/officeart/2008/layout/LinedList"/>
    <dgm:cxn modelId="{02E14327-0F42-4293-833E-3278B0A3D517}" type="presParOf" srcId="{E388B746-E0DD-4736-970F-659336599353}" destId="{1898554D-704F-4307-97DA-1241A29829B5}" srcOrd="9" destOrd="0" presId="urn:microsoft.com/office/officeart/2008/layout/LinedList"/>
    <dgm:cxn modelId="{A812D4F0-6D48-49F5-9E2E-D4138F4F4063}" type="presParOf" srcId="{1898554D-704F-4307-97DA-1241A29829B5}" destId="{B4230148-7BFC-45F4-A740-B744A5CAA4A8}" srcOrd="0" destOrd="0" presId="urn:microsoft.com/office/officeart/2008/layout/LinedList"/>
    <dgm:cxn modelId="{3C0E845D-A600-4CF2-9EEA-08BB67FE5E02}" type="presParOf" srcId="{1898554D-704F-4307-97DA-1241A29829B5}" destId="{3F9826E2-9D23-469F-B438-748DB3C2A26D}" srcOrd="1" destOrd="0" presId="urn:microsoft.com/office/officeart/2008/layout/LinedList"/>
    <dgm:cxn modelId="{DF2F16B6-E5B9-4613-9480-4324E0C0A16C}" type="presParOf" srcId="{E388B746-E0DD-4736-970F-659336599353}" destId="{3EED6945-5787-404D-9F35-67E06913EDAD}" srcOrd="10" destOrd="0" presId="urn:microsoft.com/office/officeart/2008/layout/LinedList"/>
    <dgm:cxn modelId="{C392935C-69AE-445B-A70A-F259AADA5863}" type="presParOf" srcId="{E388B746-E0DD-4736-970F-659336599353}" destId="{8E8B9F77-A3D3-4980-9845-D1ACC4DE7B0B}" srcOrd="11" destOrd="0" presId="urn:microsoft.com/office/officeart/2008/layout/LinedList"/>
    <dgm:cxn modelId="{EE8BDE2E-76B9-44BA-A898-815425C6F4CE}" type="presParOf" srcId="{8E8B9F77-A3D3-4980-9845-D1ACC4DE7B0B}" destId="{9FDBE09D-2F94-456B-AA41-3F3ACE6EEA21}" srcOrd="0" destOrd="0" presId="urn:microsoft.com/office/officeart/2008/layout/LinedList"/>
    <dgm:cxn modelId="{078D550C-B55F-4FE8-8EF2-C6F6E0E5738C}" type="presParOf" srcId="{8E8B9F77-A3D3-4980-9845-D1ACC4DE7B0B}" destId="{A3C86BA8-2202-4C73-A11F-9A61D0C009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915D64-06E6-43D3-BE97-3277EA651F3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7612A57-61C3-4EC7-A4A4-7137F189C71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Data was sourced from SpaceX's API, focusing on rocket launch metrics such as payload mass and landing outcomes</a:t>
          </a:r>
        </a:p>
        <a:p>
          <a:endParaRPr lang="en-US" dirty="0"/>
        </a:p>
      </dgm:t>
    </dgm:pt>
    <dgm:pt modelId="{0E98824E-BAEE-4EC8-9643-8D8471EEF949}" type="parTrans" cxnId="{C27BD1C4-BCA6-43E2-B0FD-51B6232EF784}">
      <dgm:prSet/>
      <dgm:spPr/>
      <dgm:t>
        <a:bodyPr/>
        <a:lstStyle/>
        <a:p>
          <a:endParaRPr lang="en-US"/>
        </a:p>
      </dgm:t>
    </dgm:pt>
    <dgm:pt modelId="{32BF70C0-F6CA-40C3-8565-30A48BCAF9C6}" type="sibTrans" cxnId="{C27BD1C4-BCA6-43E2-B0FD-51B6232EF784}">
      <dgm:prSet/>
      <dgm:spPr/>
      <dgm:t>
        <a:bodyPr/>
        <a:lstStyle/>
        <a:p>
          <a:endParaRPr lang="en-US"/>
        </a:p>
      </dgm:t>
    </dgm:pt>
    <dgm:pt modelId="{4F550831-AAF8-4612-A5CE-337AA3E10F9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>
              <a:hlinkClick xmlns:r="http://schemas.openxmlformats.org/officeDocument/2006/relationships" r:id="rId1"/>
            </a:rPr>
            <a:t>https://github.com/Jeff-Barlow-Spady/DS-NB/blob/master/notebooks/final/spacex_notebooks/jupyter-labs-spacex-data-collection-api%20(1).ipynb</a:t>
          </a:r>
          <a:endParaRPr lang="en-US" dirty="0"/>
        </a:p>
      </dgm:t>
    </dgm:pt>
    <dgm:pt modelId="{CD12A717-2114-4472-96B3-DABA6CA039A6}" type="parTrans" cxnId="{DCC0FD49-ACDE-4C4A-8976-01B7852D7F69}">
      <dgm:prSet/>
      <dgm:spPr/>
      <dgm:t>
        <a:bodyPr/>
        <a:lstStyle/>
        <a:p>
          <a:endParaRPr lang="en-CA"/>
        </a:p>
      </dgm:t>
    </dgm:pt>
    <dgm:pt modelId="{C58383C1-CC86-4EFF-A2DC-93981B3E9C06}" type="sibTrans" cxnId="{DCC0FD49-ACDE-4C4A-8976-01B7852D7F69}">
      <dgm:prSet/>
      <dgm:spPr/>
      <dgm:t>
        <a:bodyPr/>
        <a:lstStyle/>
        <a:p>
          <a:endParaRPr lang="en-CA"/>
        </a:p>
      </dgm:t>
    </dgm:pt>
    <dgm:pt modelId="{18A75EE6-EB82-4254-A25B-4FFECC0DE620}" type="pres">
      <dgm:prSet presAssocID="{D1915D64-06E6-43D3-BE97-3277EA651F31}" presName="root" presStyleCnt="0">
        <dgm:presLayoutVars>
          <dgm:dir/>
          <dgm:resizeHandles val="exact"/>
        </dgm:presLayoutVars>
      </dgm:prSet>
      <dgm:spPr/>
    </dgm:pt>
    <dgm:pt modelId="{BE17831B-8160-44FD-9E79-8704E0848F27}" type="pres">
      <dgm:prSet presAssocID="{D7612A57-61C3-4EC7-A4A4-7137F189C71F}" presName="compNode" presStyleCnt="0"/>
      <dgm:spPr/>
    </dgm:pt>
    <dgm:pt modelId="{3921674D-D7B2-472B-94C2-528D4804BC41}" type="pres">
      <dgm:prSet presAssocID="{D7612A57-61C3-4EC7-A4A4-7137F189C71F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D6BF779-279A-4F75-834F-59C81C801A57}" type="pres">
      <dgm:prSet presAssocID="{D7612A57-61C3-4EC7-A4A4-7137F189C71F}" presName="spaceRect" presStyleCnt="0"/>
      <dgm:spPr/>
    </dgm:pt>
    <dgm:pt modelId="{CD29B5CF-47FC-46FF-9E38-514D26AEFA96}" type="pres">
      <dgm:prSet presAssocID="{D7612A57-61C3-4EC7-A4A4-7137F189C71F}" presName="textRect" presStyleLbl="revTx" presStyleIdx="0" presStyleCnt="2">
        <dgm:presLayoutVars>
          <dgm:chMax val="1"/>
          <dgm:chPref val="1"/>
        </dgm:presLayoutVars>
      </dgm:prSet>
      <dgm:spPr/>
    </dgm:pt>
    <dgm:pt modelId="{A3EB9015-DB41-4644-BDA7-06FCC8D0DCAA}" type="pres">
      <dgm:prSet presAssocID="{32BF70C0-F6CA-40C3-8565-30A48BCAF9C6}" presName="sibTrans" presStyleCnt="0"/>
      <dgm:spPr/>
    </dgm:pt>
    <dgm:pt modelId="{519731DC-CB3C-4329-8FF8-4651D2A9D48E}" type="pres">
      <dgm:prSet presAssocID="{4F550831-AAF8-4612-A5CE-337AA3E10F93}" presName="compNode" presStyleCnt="0"/>
      <dgm:spPr/>
    </dgm:pt>
    <dgm:pt modelId="{4736673B-86F3-4E74-86BB-51F12294C850}" type="pres">
      <dgm:prSet presAssocID="{4F550831-AAF8-4612-A5CE-337AA3E10F93}" presName="iconRect" presStyleLbl="node1" presStyleIdx="1" presStyleCnt="2"/>
      <dgm:spPr/>
    </dgm:pt>
    <dgm:pt modelId="{7D316C4D-3F13-4892-8627-D4698503CB42}" type="pres">
      <dgm:prSet presAssocID="{4F550831-AAF8-4612-A5CE-337AA3E10F93}" presName="spaceRect" presStyleCnt="0"/>
      <dgm:spPr/>
    </dgm:pt>
    <dgm:pt modelId="{F58C9FDB-A521-4521-8415-93FC312B3BE4}" type="pres">
      <dgm:prSet presAssocID="{4F550831-AAF8-4612-A5CE-337AA3E10F9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F27B00C-86A3-4A45-BDEC-1063EEE43A56}" type="presOf" srcId="{4F550831-AAF8-4612-A5CE-337AA3E10F93}" destId="{F58C9FDB-A521-4521-8415-93FC312B3BE4}" srcOrd="0" destOrd="0" presId="urn:microsoft.com/office/officeart/2018/2/layout/IconLabelList"/>
    <dgm:cxn modelId="{74841020-4909-4DE3-857C-6CBC200F8C86}" type="presOf" srcId="{D1915D64-06E6-43D3-BE97-3277EA651F31}" destId="{18A75EE6-EB82-4254-A25B-4FFECC0DE620}" srcOrd="0" destOrd="0" presId="urn:microsoft.com/office/officeart/2018/2/layout/IconLabelList"/>
    <dgm:cxn modelId="{DCC0FD49-ACDE-4C4A-8976-01B7852D7F69}" srcId="{D1915D64-06E6-43D3-BE97-3277EA651F31}" destId="{4F550831-AAF8-4612-A5CE-337AA3E10F93}" srcOrd="1" destOrd="0" parTransId="{CD12A717-2114-4472-96B3-DABA6CA039A6}" sibTransId="{C58383C1-CC86-4EFF-A2DC-93981B3E9C06}"/>
    <dgm:cxn modelId="{C4575677-1446-4E94-B233-72488F033412}" type="presOf" srcId="{D7612A57-61C3-4EC7-A4A4-7137F189C71F}" destId="{CD29B5CF-47FC-46FF-9E38-514D26AEFA96}" srcOrd="0" destOrd="0" presId="urn:microsoft.com/office/officeart/2018/2/layout/IconLabelList"/>
    <dgm:cxn modelId="{C27BD1C4-BCA6-43E2-B0FD-51B6232EF784}" srcId="{D1915D64-06E6-43D3-BE97-3277EA651F31}" destId="{D7612A57-61C3-4EC7-A4A4-7137F189C71F}" srcOrd="0" destOrd="0" parTransId="{0E98824E-BAEE-4EC8-9643-8D8471EEF949}" sibTransId="{32BF70C0-F6CA-40C3-8565-30A48BCAF9C6}"/>
    <dgm:cxn modelId="{00B83C09-5383-4464-AE36-8ADE60159544}" type="presParOf" srcId="{18A75EE6-EB82-4254-A25B-4FFECC0DE620}" destId="{BE17831B-8160-44FD-9E79-8704E0848F27}" srcOrd="0" destOrd="0" presId="urn:microsoft.com/office/officeart/2018/2/layout/IconLabelList"/>
    <dgm:cxn modelId="{D101A309-09D8-4372-BB76-2A49CA1715DF}" type="presParOf" srcId="{BE17831B-8160-44FD-9E79-8704E0848F27}" destId="{3921674D-D7B2-472B-94C2-528D4804BC41}" srcOrd="0" destOrd="0" presId="urn:microsoft.com/office/officeart/2018/2/layout/IconLabelList"/>
    <dgm:cxn modelId="{12921689-478D-4430-9407-BEB71283D218}" type="presParOf" srcId="{BE17831B-8160-44FD-9E79-8704E0848F27}" destId="{6D6BF779-279A-4F75-834F-59C81C801A57}" srcOrd="1" destOrd="0" presId="urn:microsoft.com/office/officeart/2018/2/layout/IconLabelList"/>
    <dgm:cxn modelId="{11EDF9FA-6B6C-4E85-81C7-75599A155338}" type="presParOf" srcId="{BE17831B-8160-44FD-9E79-8704E0848F27}" destId="{CD29B5CF-47FC-46FF-9E38-514D26AEFA96}" srcOrd="2" destOrd="0" presId="urn:microsoft.com/office/officeart/2018/2/layout/IconLabelList"/>
    <dgm:cxn modelId="{04D96928-A5CD-49A2-8E3E-986CF76AC203}" type="presParOf" srcId="{18A75EE6-EB82-4254-A25B-4FFECC0DE620}" destId="{A3EB9015-DB41-4644-BDA7-06FCC8D0DCAA}" srcOrd="1" destOrd="0" presId="urn:microsoft.com/office/officeart/2018/2/layout/IconLabelList"/>
    <dgm:cxn modelId="{6534522A-579E-4DA5-9068-337058D9883F}" type="presParOf" srcId="{18A75EE6-EB82-4254-A25B-4FFECC0DE620}" destId="{519731DC-CB3C-4329-8FF8-4651D2A9D48E}" srcOrd="2" destOrd="0" presId="urn:microsoft.com/office/officeart/2018/2/layout/IconLabelList"/>
    <dgm:cxn modelId="{0808A5D6-A1A6-430E-81FD-77BD918AE138}" type="presParOf" srcId="{519731DC-CB3C-4329-8FF8-4651D2A9D48E}" destId="{4736673B-86F3-4E74-86BB-51F12294C850}" srcOrd="0" destOrd="0" presId="urn:microsoft.com/office/officeart/2018/2/layout/IconLabelList"/>
    <dgm:cxn modelId="{7201B1B9-413A-42DA-95AB-34F149F75BA2}" type="presParOf" srcId="{519731DC-CB3C-4329-8FF8-4651D2A9D48E}" destId="{7D316C4D-3F13-4892-8627-D4698503CB42}" srcOrd="1" destOrd="0" presId="urn:microsoft.com/office/officeart/2018/2/layout/IconLabelList"/>
    <dgm:cxn modelId="{EA3A202C-B909-46CB-A06A-F7E42A1F2B4F}" type="presParOf" srcId="{519731DC-CB3C-4329-8FF8-4651D2A9D48E}" destId="{F58C9FDB-A521-4521-8415-93FC312B3BE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915D64-06E6-43D3-BE97-3277EA651F3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7612A57-61C3-4EC7-A4A4-7137F189C71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Data was sourced from SpaceX’s </a:t>
          </a:r>
          <a:r>
            <a:rPr lang="en-GB" dirty="0" err="1"/>
            <a:t>wikipedia</a:t>
          </a:r>
          <a:r>
            <a:rPr lang="en-GB" dirty="0"/>
            <a:t>, focusing on rocket launch metrics such as payload mass and landing outcomes</a:t>
          </a:r>
          <a:endParaRPr lang="en-US" dirty="0"/>
        </a:p>
      </dgm:t>
    </dgm:pt>
    <dgm:pt modelId="{0E98824E-BAEE-4EC8-9643-8D8471EEF949}" type="parTrans" cxnId="{C27BD1C4-BCA6-43E2-B0FD-51B6232EF784}">
      <dgm:prSet/>
      <dgm:spPr/>
      <dgm:t>
        <a:bodyPr/>
        <a:lstStyle/>
        <a:p>
          <a:endParaRPr lang="en-US"/>
        </a:p>
      </dgm:t>
    </dgm:pt>
    <dgm:pt modelId="{32BF70C0-F6CA-40C3-8565-30A48BCAF9C6}" type="sibTrans" cxnId="{C27BD1C4-BCA6-43E2-B0FD-51B6232EF784}">
      <dgm:prSet/>
      <dgm:spPr/>
      <dgm:t>
        <a:bodyPr/>
        <a:lstStyle/>
        <a:p>
          <a:endParaRPr lang="en-US"/>
        </a:p>
      </dgm:t>
    </dgm:pt>
    <dgm:pt modelId="{178F9360-D02A-4926-84AC-AB41614C77F4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>
              <a:hlinkClick xmlns:r="http://schemas.openxmlformats.org/officeDocument/2006/relationships" r:id="rId1"/>
            </a:rPr>
            <a:t>https://github.com/Jeff-Barlow-Spady/DS-NB/blob/master/notebooks/final/spacex_notebooks/jupyter-labs-spacex-data-collection-api%20(1).ipynb</a:t>
          </a:r>
          <a:endParaRPr lang="en-US" dirty="0"/>
        </a:p>
      </dgm:t>
    </dgm:pt>
    <dgm:pt modelId="{725D06FE-C9B2-4CB1-AE97-10F1C1B31DE7}" type="parTrans" cxnId="{DA49A08E-E247-45E0-AF3A-E4F863621DEB}">
      <dgm:prSet/>
      <dgm:spPr/>
      <dgm:t>
        <a:bodyPr/>
        <a:lstStyle/>
        <a:p>
          <a:endParaRPr lang="en-CA"/>
        </a:p>
      </dgm:t>
    </dgm:pt>
    <dgm:pt modelId="{6C539F09-4BC5-4BFB-AC6A-BEC0C744629A}" type="sibTrans" cxnId="{DA49A08E-E247-45E0-AF3A-E4F863621DEB}">
      <dgm:prSet/>
      <dgm:spPr/>
      <dgm:t>
        <a:bodyPr/>
        <a:lstStyle/>
        <a:p>
          <a:endParaRPr lang="en-CA"/>
        </a:p>
      </dgm:t>
    </dgm:pt>
    <dgm:pt modelId="{18A75EE6-EB82-4254-A25B-4FFECC0DE620}" type="pres">
      <dgm:prSet presAssocID="{D1915D64-06E6-43D3-BE97-3277EA651F31}" presName="root" presStyleCnt="0">
        <dgm:presLayoutVars>
          <dgm:dir/>
          <dgm:resizeHandles val="exact"/>
        </dgm:presLayoutVars>
      </dgm:prSet>
      <dgm:spPr/>
    </dgm:pt>
    <dgm:pt modelId="{BE17831B-8160-44FD-9E79-8704E0848F27}" type="pres">
      <dgm:prSet presAssocID="{D7612A57-61C3-4EC7-A4A4-7137F189C71F}" presName="compNode" presStyleCnt="0"/>
      <dgm:spPr/>
    </dgm:pt>
    <dgm:pt modelId="{3921674D-D7B2-472B-94C2-528D4804BC41}" type="pres">
      <dgm:prSet presAssocID="{D7612A57-61C3-4EC7-A4A4-7137F189C71F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D6BF779-279A-4F75-834F-59C81C801A57}" type="pres">
      <dgm:prSet presAssocID="{D7612A57-61C3-4EC7-A4A4-7137F189C71F}" presName="spaceRect" presStyleCnt="0"/>
      <dgm:spPr/>
    </dgm:pt>
    <dgm:pt modelId="{CD29B5CF-47FC-46FF-9E38-514D26AEFA96}" type="pres">
      <dgm:prSet presAssocID="{D7612A57-61C3-4EC7-A4A4-7137F189C71F}" presName="textRect" presStyleLbl="revTx" presStyleIdx="0" presStyleCnt="2">
        <dgm:presLayoutVars>
          <dgm:chMax val="1"/>
          <dgm:chPref val="1"/>
        </dgm:presLayoutVars>
      </dgm:prSet>
      <dgm:spPr/>
    </dgm:pt>
    <dgm:pt modelId="{B9961618-F67A-4B92-A253-6F7C60AB8EE2}" type="pres">
      <dgm:prSet presAssocID="{32BF70C0-F6CA-40C3-8565-30A48BCAF9C6}" presName="sibTrans" presStyleCnt="0"/>
      <dgm:spPr/>
    </dgm:pt>
    <dgm:pt modelId="{0E13F8A0-A115-4411-9212-DAD08E04EA28}" type="pres">
      <dgm:prSet presAssocID="{178F9360-D02A-4926-84AC-AB41614C77F4}" presName="compNode" presStyleCnt="0"/>
      <dgm:spPr/>
    </dgm:pt>
    <dgm:pt modelId="{CC2454A7-7D9F-4053-B065-4EE633E02A4F}" type="pres">
      <dgm:prSet presAssocID="{178F9360-D02A-4926-84AC-AB41614C77F4}" presName="iconRect" presStyleLbl="node1" presStyleIdx="1" presStyleCnt="2"/>
      <dgm:spPr/>
    </dgm:pt>
    <dgm:pt modelId="{8A4C6BCE-B1D6-499A-BF83-905D915D96A9}" type="pres">
      <dgm:prSet presAssocID="{178F9360-D02A-4926-84AC-AB41614C77F4}" presName="spaceRect" presStyleCnt="0"/>
      <dgm:spPr/>
    </dgm:pt>
    <dgm:pt modelId="{6B1F30E9-D324-4669-B346-D066A3311D35}" type="pres">
      <dgm:prSet presAssocID="{178F9360-D02A-4926-84AC-AB41614C77F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4841020-4909-4DE3-857C-6CBC200F8C86}" type="presOf" srcId="{D1915D64-06E6-43D3-BE97-3277EA651F31}" destId="{18A75EE6-EB82-4254-A25B-4FFECC0DE620}" srcOrd="0" destOrd="0" presId="urn:microsoft.com/office/officeart/2018/2/layout/IconLabelList"/>
    <dgm:cxn modelId="{C4575677-1446-4E94-B233-72488F033412}" type="presOf" srcId="{D7612A57-61C3-4EC7-A4A4-7137F189C71F}" destId="{CD29B5CF-47FC-46FF-9E38-514D26AEFA96}" srcOrd="0" destOrd="0" presId="urn:microsoft.com/office/officeart/2018/2/layout/IconLabelList"/>
    <dgm:cxn modelId="{DA49A08E-E247-45E0-AF3A-E4F863621DEB}" srcId="{D1915D64-06E6-43D3-BE97-3277EA651F31}" destId="{178F9360-D02A-4926-84AC-AB41614C77F4}" srcOrd="1" destOrd="0" parTransId="{725D06FE-C9B2-4CB1-AE97-10F1C1B31DE7}" sibTransId="{6C539F09-4BC5-4BFB-AC6A-BEC0C744629A}"/>
    <dgm:cxn modelId="{C27BD1C4-BCA6-43E2-B0FD-51B6232EF784}" srcId="{D1915D64-06E6-43D3-BE97-3277EA651F31}" destId="{D7612A57-61C3-4EC7-A4A4-7137F189C71F}" srcOrd="0" destOrd="0" parTransId="{0E98824E-BAEE-4EC8-9643-8D8471EEF949}" sibTransId="{32BF70C0-F6CA-40C3-8565-30A48BCAF9C6}"/>
    <dgm:cxn modelId="{7D080CDE-74A3-47DC-A4FA-EC06D55CD1BA}" type="presOf" srcId="{178F9360-D02A-4926-84AC-AB41614C77F4}" destId="{6B1F30E9-D324-4669-B346-D066A3311D35}" srcOrd="0" destOrd="0" presId="urn:microsoft.com/office/officeart/2018/2/layout/IconLabelList"/>
    <dgm:cxn modelId="{00B83C09-5383-4464-AE36-8ADE60159544}" type="presParOf" srcId="{18A75EE6-EB82-4254-A25B-4FFECC0DE620}" destId="{BE17831B-8160-44FD-9E79-8704E0848F27}" srcOrd="0" destOrd="0" presId="urn:microsoft.com/office/officeart/2018/2/layout/IconLabelList"/>
    <dgm:cxn modelId="{D101A309-09D8-4372-BB76-2A49CA1715DF}" type="presParOf" srcId="{BE17831B-8160-44FD-9E79-8704E0848F27}" destId="{3921674D-D7B2-472B-94C2-528D4804BC41}" srcOrd="0" destOrd="0" presId="urn:microsoft.com/office/officeart/2018/2/layout/IconLabelList"/>
    <dgm:cxn modelId="{12921689-478D-4430-9407-BEB71283D218}" type="presParOf" srcId="{BE17831B-8160-44FD-9E79-8704E0848F27}" destId="{6D6BF779-279A-4F75-834F-59C81C801A57}" srcOrd="1" destOrd="0" presId="urn:microsoft.com/office/officeart/2018/2/layout/IconLabelList"/>
    <dgm:cxn modelId="{11EDF9FA-6B6C-4E85-81C7-75599A155338}" type="presParOf" srcId="{BE17831B-8160-44FD-9E79-8704E0848F27}" destId="{CD29B5CF-47FC-46FF-9E38-514D26AEFA96}" srcOrd="2" destOrd="0" presId="urn:microsoft.com/office/officeart/2018/2/layout/IconLabelList"/>
    <dgm:cxn modelId="{773E6FCC-F855-4EA8-A9FD-731D4BF25260}" type="presParOf" srcId="{18A75EE6-EB82-4254-A25B-4FFECC0DE620}" destId="{B9961618-F67A-4B92-A253-6F7C60AB8EE2}" srcOrd="1" destOrd="0" presId="urn:microsoft.com/office/officeart/2018/2/layout/IconLabelList"/>
    <dgm:cxn modelId="{FB7A39CE-E494-4610-B636-A6991DC88092}" type="presParOf" srcId="{18A75EE6-EB82-4254-A25B-4FFECC0DE620}" destId="{0E13F8A0-A115-4411-9212-DAD08E04EA28}" srcOrd="2" destOrd="0" presId="urn:microsoft.com/office/officeart/2018/2/layout/IconLabelList"/>
    <dgm:cxn modelId="{C5816110-E1D8-4A28-A6E4-273B6FC69994}" type="presParOf" srcId="{0E13F8A0-A115-4411-9212-DAD08E04EA28}" destId="{CC2454A7-7D9F-4053-B065-4EE633E02A4F}" srcOrd="0" destOrd="0" presId="urn:microsoft.com/office/officeart/2018/2/layout/IconLabelList"/>
    <dgm:cxn modelId="{4760202A-2741-4E5C-AD36-931390E44B48}" type="presParOf" srcId="{0E13F8A0-A115-4411-9212-DAD08E04EA28}" destId="{8A4C6BCE-B1D6-499A-BF83-905D915D96A9}" srcOrd="1" destOrd="0" presId="urn:microsoft.com/office/officeart/2018/2/layout/IconLabelList"/>
    <dgm:cxn modelId="{8D5F6C77-14B3-4803-8AA3-2EE6B3B20E3A}" type="presParOf" srcId="{0E13F8A0-A115-4411-9212-DAD08E04EA28}" destId="{6B1F30E9-D324-4669-B346-D066A3311D3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EC5534-C523-4DEA-AC98-93CC7086264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9EE77D-8378-41C2-AF5F-3C0E8C4A3AD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Utilized pandas for cleaning and preparing the data by handling missing values and transforming features</a:t>
          </a:r>
        </a:p>
        <a:p>
          <a:endParaRPr lang="en-US" dirty="0"/>
        </a:p>
      </dgm:t>
    </dgm:pt>
    <dgm:pt modelId="{BE57C43C-36FA-43CD-998B-BBD498721BFF}" type="parTrans" cxnId="{87B93D4D-2B14-4354-8D92-79E3BFCB1E38}">
      <dgm:prSet/>
      <dgm:spPr/>
      <dgm:t>
        <a:bodyPr/>
        <a:lstStyle/>
        <a:p>
          <a:endParaRPr lang="en-US"/>
        </a:p>
      </dgm:t>
    </dgm:pt>
    <dgm:pt modelId="{CCDCD46A-5187-4804-8E61-8EBD32B839A9}" type="sibTrans" cxnId="{87B93D4D-2B14-4354-8D92-79E3BFCB1E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0DE5F0-1416-4FED-8D79-F5715207412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>
              <a:hlinkClick xmlns:r="http://schemas.openxmlformats.org/officeDocument/2006/relationships" r:id="rId1"/>
            </a:rPr>
            <a:t>https://github.com/Jeff-Barlow-Spady/DS-NB/blob/master/notebooks/final/spacex_notebooks/labs-jupyter-spacex-Data%20wrangling.ipynb</a:t>
          </a:r>
          <a:endParaRPr lang="en-US" dirty="0"/>
        </a:p>
      </dgm:t>
    </dgm:pt>
    <dgm:pt modelId="{7C5B8B56-7067-492B-8F04-2514D52AFA48}" type="parTrans" cxnId="{B0B7F3BD-6382-4EAC-9F1E-649CFB254004}">
      <dgm:prSet/>
      <dgm:spPr/>
      <dgm:t>
        <a:bodyPr/>
        <a:lstStyle/>
        <a:p>
          <a:endParaRPr lang="en-CA"/>
        </a:p>
      </dgm:t>
    </dgm:pt>
    <dgm:pt modelId="{DA7979AF-4278-435B-AFAD-52F25D48E72B}" type="sibTrans" cxnId="{B0B7F3BD-6382-4EAC-9F1E-649CFB254004}">
      <dgm:prSet/>
      <dgm:spPr/>
      <dgm:t>
        <a:bodyPr/>
        <a:lstStyle/>
        <a:p>
          <a:endParaRPr lang="en-CA"/>
        </a:p>
      </dgm:t>
    </dgm:pt>
    <dgm:pt modelId="{DE2D7F11-8ABD-4376-91D4-FE72E9D80540}" type="pres">
      <dgm:prSet presAssocID="{1DEC5534-C523-4DEA-AC98-93CC70862643}" presName="root" presStyleCnt="0">
        <dgm:presLayoutVars>
          <dgm:dir/>
          <dgm:resizeHandles val="exact"/>
        </dgm:presLayoutVars>
      </dgm:prSet>
      <dgm:spPr/>
    </dgm:pt>
    <dgm:pt modelId="{942A9C30-EA3A-4B08-997C-C98F09159331}" type="pres">
      <dgm:prSet presAssocID="{1DEC5534-C523-4DEA-AC98-93CC70862643}" presName="container" presStyleCnt="0">
        <dgm:presLayoutVars>
          <dgm:dir/>
          <dgm:resizeHandles val="exact"/>
        </dgm:presLayoutVars>
      </dgm:prSet>
      <dgm:spPr/>
    </dgm:pt>
    <dgm:pt modelId="{DC34E2C5-37DE-473B-816B-C16513CFC0A5}" type="pres">
      <dgm:prSet presAssocID="{B19EE77D-8378-41C2-AF5F-3C0E8C4A3ADD}" presName="compNode" presStyleCnt="0"/>
      <dgm:spPr/>
    </dgm:pt>
    <dgm:pt modelId="{28E4B446-FCA2-4FD8-BC28-6C8EA2276653}" type="pres">
      <dgm:prSet presAssocID="{B19EE77D-8378-41C2-AF5F-3C0E8C4A3ADD}" presName="iconBgRect" presStyleLbl="bgShp" presStyleIdx="0" presStyleCnt="2"/>
      <dgm:spPr/>
    </dgm:pt>
    <dgm:pt modelId="{54F80C8B-A117-4BCF-969A-278FA59AA51C}" type="pres">
      <dgm:prSet presAssocID="{B19EE77D-8378-41C2-AF5F-3C0E8C4A3ADD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D2E15F-964B-4E81-BC74-803C14EDA883}" type="pres">
      <dgm:prSet presAssocID="{B19EE77D-8378-41C2-AF5F-3C0E8C4A3ADD}" presName="spaceRect" presStyleCnt="0"/>
      <dgm:spPr/>
    </dgm:pt>
    <dgm:pt modelId="{7C2F06F8-E037-436F-8DBC-2316EA789A4A}" type="pres">
      <dgm:prSet presAssocID="{B19EE77D-8378-41C2-AF5F-3C0E8C4A3ADD}" presName="textRect" presStyleLbl="revTx" presStyleIdx="0" presStyleCnt="2">
        <dgm:presLayoutVars>
          <dgm:chMax val="1"/>
          <dgm:chPref val="1"/>
        </dgm:presLayoutVars>
      </dgm:prSet>
      <dgm:spPr/>
    </dgm:pt>
    <dgm:pt modelId="{F6E72A5C-7922-41FB-98F0-DC70A5FDCFAA}" type="pres">
      <dgm:prSet presAssocID="{CCDCD46A-5187-4804-8E61-8EBD32B839A9}" presName="sibTrans" presStyleLbl="sibTrans2D1" presStyleIdx="0" presStyleCnt="0"/>
      <dgm:spPr/>
    </dgm:pt>
    <dgm:pt modelId="{5466131C-49AB-4D81-9446-70C53C823DB1}" type="pres">
      <dgm:prSet presAssocID="{710DE5F0-1416-4FED-8D79-F57152074128}" presName="compNode" presStyleCnt="0"/>
      <dgm:spPr/>
    </dgm:pt>
    <dgm:pt modelId="{F9B9FA4C-8E5E-4D26-B7B8-D4775E665A56}" type="pres">
      <dgm:prSet presAssocID="{710DE5F0-1416-4FED-8D79-F57152074128}" presName="iconBgRect" presStyleLbl="bgShp" presStyleIdx="1" presStyleCnt="2"/>
      <dgm:spPr/>
    </dgm:pt>
    <dgm:pt modelId="{4AE01F1B-3D33-40B4-A27F-5D2376541E11}" type="pres">
      <dgm:prSet presAssocID="{710DE5F0-1416-4FED-8D79-F57152074128}" presName="iconRect" presStyleLbl="node1" presStyleIdx="1" presStyleCnt="2"/>
      <dgm:spPr/>
    </dgm:pt>
    <dgm:pt modelId="{C2906B8B-8860-47BC-95C2-7E981703889B}" type="pres">
      <dgm:prSet presAssocID="{710DE5F0-1416-4FED-8D79-F57152074128}" presName="spaceRect" presStyleCnt="0"/>
      <dgm:spPr/>
    </dgm:pt>
    <dgm:pt modelId="{4A50742E-62B3-4822-8F33-5F81EE282F1D}" type="pres">
      <dgm:prSet presAssocID="{710DE5F0-1416-4FED-8D79-F5715207412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4A61203-7AFC-4311-A7A5-3C4D40B9D798}" type="presOf" srcId="{1DEC5534-C523-4DEA-AC98-93CC70862643}" destId="{DE2D7F11-8ABD-4376-91D4-FE72E9D80540}" srcOrd="0" destOrd="0" presId="urn:microsoft.com/office/officeart/2018/2/layout/IconCircleList"/>
    <dgm:cxn modelId="{CB17303D-8B7F-4E30-AEBC-2F2E8D718A0F}" type="presOf" srcId="{CCDCD46A-5187-4804-8E61-8EBD32B839A9}" destId="{F6E72A5C-7922-41FB-98F0-DC70A5FDCFAA}" srcOrd="0" destOrd="0" presId="urn:microsoft.com/office/officeart/2018/2/layout/IconCircleList"/>
    <dgm:cxn modelId="{87B93D4D-2B14-4354-8D92-79E3BFCB1E38}" srcId="{1DEC5534-C523-4DEA-AC98-93CC70862643}" destId="{B19EE77D-8378-41C2-AF5F-3C0E8C4A3ADD}" srcOrd="0" destOrd="0" parTransId="{BE57C43C-36FA-43CD-998B-BBD498721BFF}" sibTransId="{CCDCD46A-5187-4804-8E61-8EBD32B839A9}"/>
    <dgm:cxn modelId="{78977E7D-833A-4545-BC09-8400E2D827EF}" type="presOf" srcId="{B19EE77D-8378-41C2-AF5F-3C0E8C4A3ADD}" destId="{7C2F06F8-E037-436F-8DBC-2316EA789A4A}" srcOrd="0" destOrd="0" presId="urn:microsoft.com/office/officeart/2018/2/layout/IconCircleList"/>
    <dgm:cxn modelId="{294A36A3-16AC-4C5C-943D-0DE0DDFFC2D4}" type="presOf" srcId="{710DE5F0-1416-4FED-8D79-F57152074128}" destId="{4A50742E-62B3-4822-8F33-5F81EE282F1D}" srcOrd="0" destOrd="0" presId="urn:microsoft.com/office/officeart/2018/2/layout/IconCircleList"/>
    <dgm:cxn modelId="{B0B7F3BD-6382-4EAC-9F1E-649CFB254004}" srcId="{1DEC5534-C523-4DEA-AC98-93CC70862643}" destId="{710DE5F0-1416-4FED-8D79-F57152074128}" srcOrd="1" destOrd="0" parTransId="{7C5B8B56-7067-492B-8F04-2514D52AFA48}" sibTransId="{DA7979AF-4278-435B-AFAD-52F25D48E72B}"/>
    <dgm:cxn modelId="{3D9A98C8-08C8-4C0D-8CDC-5526F54574BF}" type="presParOf" srcId="{DE2D7F11-8ABD-4376-91D4-FE72E9D80540}" destId="{942A9C30-EA3A-4B08-997C-C98F09159331}" srcOrd="0" destOrd="0" presId="urn:microsoft.com/office/officeart/2018/2/layout/IconCircleList"/>
    <dgm:cxn modelId="{6A40C21C-FA4C-4E57-A6C9-6CBC4985B81F}" type="presParOf" srcId="{942A9C30-EA3A-4B08-997C-C98F09159331}" destId="{DC34E2C5-37DE-473B-816B-C16513CFC0A5}" srcOrd="0" destOrd="0" presId="urn:microsoft.com/office/officeart/2018/2/layout/IconCircleList"/>
    <dgm:cxn modelId="{D39994FB-9867-43DB-A8A1-2823AB95831C}" type="presParOf" srcId="{DC34E2C5-37DE-473B-816B-C16513CFC0A5}" destId="{28E4B446-FCA2-4FD8-BC28-6C8EA2276653}" srcOrd="0" destOrd="0" presId="urn:microsoft.com/office/officeart/2018/2/layout/IconCircleList"/>
    <dgm:cxn modelId="{9EA9C673-DDE3-4E36-AEA4-88C6BC11739C}" type="presParOf" srcId="{DC34E2C5-37DE-473B-816B-C16513CFC0A5}" destId="{54F80C8B-A117-4BCF-969A-278FA59AA51C}" srcOrd="1" destOrd="0" presId="urn:microsoft.com/office/officeart/2018/2/layout/IconCircleList"/>
    <dgm:cxn modelId="{B0672D95-3260-4756-8571-A6B81FC34C51}" type="presParOf" srcId="{DC34E2C5-37DE-473B-816B-C16513CFC0A5}" destId="{17D2E15F-964B-4E81-BC74-803C14EDA883}" srcOrd="2" destOrd="0" presId="urn:microsoft.com/office/officeart/2018/2/layout/IconCircleList"/>
    <dgm:cxn modelId="{E433DD79-0BAF-43CC-8C3A-A10473FDE105}" type="presParOf" srcId="{DC34E2C5-37DE-473B-816B-C16513CFC0A5}" destId="{7C2F06F8-E037-436F-8DBC-2316EA789A4A}" srcOrd="3" destOrd="0" presId="urn:microsoft.com/office/officeart/2018/2/layout/IconCircleList"/>
    <dgm:cxn modelId="{507B829B-34DA-4856-BACD-106BEF80F213}" type="presParOf" srcId="{942A9C30-EA3A-4B08-997C-C98F09159331}" destId="{F6E72A5C-7922-41FB-98F0-DC70A5FDCFAA}" srcOrd="1" destOrd="0" presId="urn:microsoft.com/office/officeart/2018/2/layout/IconCircleList"/>
    <dgm:cxn modelId="{B1A6917A-EEE4-4C03-B4D6-1A8A70333911}" type="presParOf" srcId="{942A9C30-EA3A-4B08-997C-C98F09159331}" destId="{5466131C-49AB-4D81-9446-70C53C823DB1}" srcOrd="2" destOrd="0" presId="urn:microsoft.com/office/officeart/2018/2/layout/IconCircleList"/>
    <dgm:cxn modelId="{11C51EEF-43C5-41D0-93A7-DA2FA770FE78}" type="presParOf" srcId="{5466131C-49AB-4D81-9446-70C53C823DB1}" destId="{F9B9FA4C-8E5E-4D26-B7B8-D4775E665A56}" srcOrd="0" destOrd="0" presId="urn:microsoft.com/office/officeart/2018/2/layout/IconCircleList"/>
    <dgm:cxn modelId="{EF58C7C2-7ABF-4578-B544-5BED29C9C18A}" type="presParOf" srcId="{5466131C-49AB-4D81-9446-70C53C823DB1}" destId="{4AE01F1B-3D33-40B4-A27F-5D2376541E11}" srcOrd="1" destOrd="0" presId="urn:microsoft.com/office/officeart/2018/2/layout/IconCircleList"/>
    <dgm:cxn modelId="{C126CFBE-8916-4B64-B949-FA5F28A17F7A}" type="presParOf" srcId="{5466131C-49AB-4D81-9446-70C53C823DB1}" destId="{C2906B8B-8860-47BC-95C2-7E981703889B}" srcOrd="2" destOrd="0" presId="urn:microsoft.com/office/officeart/2018/2/layout/IconCircleList"/>
    <dgm:cxn modelId="{D8D13B22-5190-48D3-9500-75A90CCB2F3E}" type="presParOf" srcId="{5466131C-49AB-4D81-9446-70C53C823DB1}" destId="{4A50742E-62B3-4822-8F33-5F81EE282F1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B1C32D-973B-4CA4-AFDA-B33B523542FD}" type="doc">
      <dgm:prSet loTypeId="urn:microsoft.com/office/officeart/2018/2/layout/IconVerticalSolidList" loCatId="icon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9A3F5C-BF41-4492-A68F-8E62610FD3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badi" panose="020B0604020104020204" pitchFamily="34" charset="0"/>
            </a:rPr>
            <a:t>Created an interactive, styled dashboard to communicate insights</a:t>
          </a:r>
          <a:endParaRPr lang="en-US" dirty="0"/>
        </a:p>
      </dgm:t>
    </dgm:pt>
    <dgm:pt modelId="{01241901-3F43-42FD-8FC0-22CEBD3BADF0}" type="parTrans" cxnId="{009C0F30-A01A-4FEF-AEDA-56A6E5B377BA}">
      <dgm:prSet/>
      <dgm:spPr/>
      <dgm:t>
        <a:bodyPr/>
        <a:lstStyle/>
        <a:p>
          <a:endParaRPr lang="en-US"/>
        </a:p>
      </dgm:t>
    </dgm:pt>
    <dgm:pt modelId="{14945F58-C3BC-4DD3-BB18-C4508959F66B}" type="sibTrans" cxnId="{009C0F30-A01A-4FEF-AEDA-56A6E5B377BA}">
      <dgm:prSet phldrT="1"/>
      <dgm:spPr/>
      <dgm:t>
        <a:bodyPr/>
        <a:lstStyle/>
        <a:p>
          <a:endParaRPr lang="en-US"/>
        </a:p>
      </dgm:t>
    </dgm:pt>
    <dgm:pt modelId="{F8F1C141-D758-4263-8D14-391B445F87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badi" panose="020B0604020104020204" pitchFamily="34" charset="0"/>
            </a:rPr>
            <a:t>Pie Chart With Success Rate For Launch Sites</a:t>
          </a:r>
        </a:p>
      </dgm:t>
    </dgm:pt>
    <dgm:pt modelId="{01DA8722-CF9E-421E-BA8D-1489309397DC}" type="parTrans" cxnId="{1FB20F1D-F553-470E-A336-B7F8DAAB68BF}">
      <dgm:prSet/>
      <dgm:spPr/>
      <dgm:t>
        <a:bodyPr/>
        <a:lstStyle/>
        <a:p>
          <a:endParaRPr lang="en-CA"/>
        </a:p>
      </dgm:t>
    </dgm:pt>
    <dgm:pt modelId="{06FD59F0-D9C3-4954-A2E7-6FDA2FD0B2F4}" type="sibTrans" cxnId="{1FB20F1D-F553-470E-A336-B7F8DAAB68BF}">
      <dgm:prSet phldrT="2"/>
      <dgm:spPr/>
      <dgm:t>
        <a:bodyPr/>
        <a:lstStyle/>
        <a:p>
          <a:endParaRPr lang="en-CA"/>
        </a:p>
      </dgm:t>
    </dgm:pt>
    <dgm:pt modelId="{5E5BE069-5CB7-43B3-843D-307DDD518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badi" panose="020B0604020104020204" pitchFamily="34" charset="0"/>
            </a:rPr>
            <a:t>Scatter chart showing the relationship with Outcome and Payload Mass (Kg) for the different booster version.</a:t>
          </a:r>
        </a:p>
      </dgm:t>
    </dgm:pt>
    <dgm:pt modelId="{B2FD70D3-BBDC-4336-9705-9A6A2DA22690}" type="parTrans" cxnId="{F5D295FF-4EC7-4C19-A2D2-731C33E1953B}">
      <dgm:prSet/>
      <dgm:spPr/>
      <dgm:t>
        <a:bodyPr/>
        <a:lstStyle/>
        <a:p>
          <a:endParaRPr lang="en-CA"/>
        </a:p>
      </dgm:t>
    </dgm:pt>
    <dgm:pt modelId="{81E0D187-FF7B-4B52-AAFB-DD09ED7F1E9C}" type="sibTrans" cxnId="{F5D295FF-4EC7-4C19-A2D2-731C33E1953B}">
      <dgm:prSet phldrT="3"/>
      <dgm:spPr/>
      <dgm:t>
        <a:bodyPr/>
        <a:lstStyle/>
        <a:p>
          <a:endParaRPr lang="en-CA"/>
        </a:p>
      </dgm:t>
    </dgm:pt>
    <dgm:pt modelId="{2F7A2A7F-40E7-4506-9360-E2493869E209}" type="pres">
      <dgm:prSet presAssocID="{BDB1C32D-973B-4CA4-AFDA-B33B523542FD}" presName="root" presStyleCnt="0">
        <dgm:presLayoutVars>
          <dgm:dir/>
          <dgm:resizeHandles val="exact"/>
        </dgm:presLayoutVars>
      </dgm:prSet>
      <dgm:spPr/>
    </dgm:pt>
    <dgm:pt modelId="{7D6BCA7F-5908-4E63-8441-7AF3D8C555C1}" type="pres">
      <dgm:prSet presAssocID="{9B9A3F5C-BF41-4492-A68F-8E62610FD388}" presName="compNode" presStyleCnt="0"/>
      <dgm:spPr/>
    </dgm:pt>
    <dgm:pt modelId="{C3D5A2BD-7EBA-47F1-BA97-9B9B1182D062}" type="pres">
      <dgm:prSet presAssocID="{9B9A3F5C-BF41-4492-A68F-8E62610FD388}" presName="bgRect" presStyleLbl="bgShp" presStyleIdx="0" presStyleCnt="3"/>
      <dgm:spPr/>
    </dgm:pt>
    <dgm:pt modelId="{39434FC0-DE65-4ACC-8D36-DFE80B46E028}" type="pres">
      <dgm:prSet presAssocID="{9B9A3F5C-BF41-4492-A68F-8E62610FD3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B615E80F-51ED-4FCE-9C7A-E07299159BA4}" type="pres">
      <dgm:prSet presAssocID="{9B9A3F5C-BF41-4492-A68F-8E62610FD388}" presName="spaceRect" presStyleCnt="0"/>
      <dgm:spPr/>
    </dgm:pt>
    <dgm:pt modelId="{4AB8FD5F-83D1-40CD-9D03-E27236CD7ECE}" type="pres">
      <dgm:prSet presAssocID="{9B9A3F5C-BF41-4492-A68F-8E62610FD388}" presName="parTx" presStyleLbl="revTx" presStyleIdx="0" presStyleCnt="3">
        <dgm:presLayoutVars>
          <dgm:chMax val="0"/>
          <dgm:chPref val="0"/>
        </dgm:presLayoutVars>
      </dgm:prSet>
      <dgm:spPr/>
    </dgm:pt>
    <dgm:pt modelId="{0DDA6E92-3D05-4B1E-BC8C-EAD22C05C31D}" type="pres">
      <dgm:prSet presAssocID="{14945F58-C3BC-4DD3-BB18-C4508959F66B}" presName="sibTrans" presStyleCnt="0"/>
      <dgm:spPr/>
    </dgm:pt>
    <dgm:pt modelId="{1C4996AC-0EFD-4B30-8FC6-1ECCB5909892}" type="pres">
      <dgm:prSet presAssocID="{F8F1C141-D758-4263-8D14-391B445F8745}" presName="compNode" presStyleCnt="0"/>
      <dgm:spPr/>
    </dgm:pt>
    <dgm:pt modelId="{FBFE3835-8194-4436-9F3A-B4C06217308B}" type="pres">
      <dgm:prSet presAssocID="{F8F1C141-D758-4263-8D14-391B445F8745}" presName="bgRect" presStyleLbl="bgShp" presStyleIdx="1" presStyleCnt="3"/>
      <dgm:spPr/>
    </dgm:pt>
    <dgm:pt modelId="{0A501583-2C78-4AFF-82F4-C5B22686DC80}" type="pres">
      <dgm:prSet presAssocID="{F8F1C141-D758-4263-8D14-391B445F87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D1ABB40C-44C0-45FD-B949-F642509486DA}" type="pres">
      <dgm:prSet presAssocID="{F8F1C141-D758-4263-8D14-391B445F8745}" presName="spaceRect" presStyleCnt="0"/>
      <dgm:spPr/>
    </dgm:pt>
    <dgm:pt modelId="{CD30B097-B8DB-45B5-B89A-044814BED878}" type="pres">
      <dgm:prSet presAssocID="{F8F1C141-D758-4263-8D14-391B445F8745}" presName="parTx" presStyleLbl="revTx" presStyleIdx="1" presStyleCnt="3">
        <dgm:presLayoutVars>
          <dgm:chMax val="0"/>
          <dgm:chPref val="0"/>
        </dgm:presLayoutVars>
      </dgm:prSet>
      <dgm:spPr/>
    </dgm:pt>
    <dgm:pt modelId="{E9883CC8-D903-4D75-97D4-F5BD184FCEFB}" type="pres">
      <dgm:prSet presAssocID="{06FD59F0-D9C3-4954-A2E7-6FDA2FD0B2F4}" presName="sibTrans" presStyleCnt="0"/>
      <dgm:spPr/>
    </dgm:pt>
    <dgm:pt modelId="{933AD912-9D93-48FC-9B49-36B972C93D7D}" type="pres">
      <dgm:prSet presAssocID="{5E5BE069-5CB7-43B3-843D-307DDD518ADF}" presName="compNode" presStyleCnt="0"/>
      <dgm:spPr/>
    </dgm:pt>
    <dgm:pt modelId="{6EFA9368-C7E6-4FA3-8914-E99D40EF013D}" type="pres">
      <dgm:prSet presAssocID="{5E5BE069-5CB7-43B3-843D-307DDD518ADF}" presName="bgRect" presStyleLbl="bgShp" presStyleIdx="2" presStyleCnt="3"/>
      <dgm:spPr/>
    </dgm:pt>
    <dgm:pt modelId="{98224820-25C8-4070-8D5A-CEB1758795C6}" type="pres">
      <dgm:prSet presAssocID="{5E5BE069-5CB7-43B3-843D-307DDD518A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5ED31CA-6FA1-4E65-86B6-6C7498DB2C28}" type="pres">
      <dgm:prSet presAssocID="{5E5BE069-5CB7-43B3-843D-307DDD518ADF}" presName="spaceRect" presStyleCnt="0"/>
      <dgm:spPr/>
    </dgm:pt>
    <dgm:pt modelId="{DCB39E1A-C66E-4AFD-9272-27738E523A21}" type="pres">
      <dgm:prSet presAssocID="{5E5BE069-5CB7-43B3-843D-307DDD518AD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BC3900-2905-42D9-B756-3A0F1323B467}" type="presOf" srcId="{F8F1C141-D758-4263-8D14-391B445F8745}" destId="{CD30B097-B8DB-45B5-B89A-044814BED878}" srcOrd="0" destOrd="0" presId="urn:microsoft.com/office/officeart/2018/2/layout/IconVerticalSolidList"/>
    <dgm:cxn modelId="{1FB20F1D-F553-470E-A336-B7F8DAAB68BF}" srcId="{BDB1C32D-973B-4CA4-AFDA-B33B523542FD}" destId="{F8F1C141-D758-4263-8D14-391B445F8745}" srcOrd="1" destOrd="0" parTransId="{01DA8722-CF9E-421E-BA8D-1489309397DC}" sibTransId="{06FD59F0-D9C3-4954-A2E7-6FDA2FD0B2F4}"/>
    <dgm:cxn modelId="{009C0F30-A01A-4FEF-AEDA-56A6E5B377BA}" srcId="{BDB1C32D-973B-4CA4-AFDA-B33B523542FD}" destId="{9B9A3F5C-BF41-4492-A68F-8E62610FD388}" srcOrd="0" destOrd="0" parTransId="{01241901-3F43-42FD-8FC0-22CEBD3BADF0}" sibTransId="{14945F58-C3BC-4DD3-BB18-C4508959F66B}"/>
    <dgm:cxn modelId="{3A5BEA83-03F5-4095-8513-6E7CA9614A96}" type="presOf" srcId="{5E5BE069-5CB7-43B3-843D-307DDD518ADF}" destId="{DCB39E1A-C66E-4AFD-9272-27738E523A21}" srcOrd="0" destOrd="0" presId="urn:microsoft.com/office/officeart/2018/2/layout/IconVerticalSolidList"/>
    <dgm:cxn modelId="{7B0F38B0-F5F2-437A-980E-F1040AFF122E}" type="presOf" srcId="{9B9A3F5C-BF41-4492-A68F-8E62610FD388}" destId="{4AB8FD5F-83D1-40CD-9D03-E27236CD7ECE}" srcOrd="0" destOrd="0" presId="urn:microsoft.com/office/officeart/2018/2/layout/IconVerticalSolidList"/>
    <dgm:cxn modelId="{19EA6EEB-6B15-47F3-979B-E09537D23ACE}" type="presOf" srcId="{BDB1C32D-973B-4CA4-AFDA-B33B523542FD}" destId="{2F7A2A7F-40E7-4506-9360-E2493869E209}" srcOrd="0" destOrd="0" presId="urn:microsoft.com/office/officeart/2018/2/layout/IconVerticalSolidList"/>
    <dgm:cxn modelId="{F5D295FF-4EC7-4C19-A2D2-731C33E1953B}" srcId="{BDB1C32D-973B-4CA4-AFDA-B33B523542FD}" destId="{5E5BE069-5CB7-43B3-843D-307DDD518ADF}" srcOrd="2" destOrd="0" parTransId="{B2FD70D3-BBDC-4336-9705-9A6A2DA22690}" sibTransId="{81E0D187-FF7B-4B52-AAFB-DD09ED7F1E9C}"/>
    <dgm:cxn modelId="{D16BC331-9C53-4F79-9822-2286F87C6866}" type="presParOf" srcId="{2F7A2A7F-40E7-4506-9360-E2493869E209}" destId="{7D6BCA7F-5908-4E63-8441-7AF3D8C555C1}" srcOrd="0" destOrd="0" presId="urn:microsoft.com/office/officeart/2018/2/layout/IconVerticalSolidList"/>
    <dgm:cxn modelId="{69EB9AC9-AD1E-49EF-A4DF-591C2BBD72DC}" type="presParOf" srcId="{7D6BCA7F-5908-4E63-8441-7AF3D8C555C1}" destId="{C3D5A2BD-7EBA-47F1-BA97-9B9B1182D062}" srcOrd="0" destOrd="0" presId="urn:microsoft.com/office/officeart/2018/2/layout/IconVerticalSolidList"/>
    <dgm:cxn modelId="{B75CF62E-8A81-4923-9273-4D815CC30AE7}" type="presParOf" srcId="{7D6BCA7F-5908-4E63-8441-7AF3D8C555C1}" destId="{39434FC0-DE65-4ACC-8D36-DFE80B46E028}" srcOrd="1" destOrd="0" presId="urn:microsoft.com/office/officeart/2018/2/layout/IconVerticalSolidList"/>
    <dgm:cxn modelId="{BBF62810-47DF-4998-BC8F-54AB0AA3C3AB}" type="presParOf" srcId="{7D6BCA7F-5908-4E63-8441-7AF3D8C555C1}" destId="{B615E80F-51ED-4FCE-9C7A-E07299159BA4}" srcOrd="2" destOrd="0" presId="urn:microsoft.com/office/officeart/2018/2/layout/IconVerticalSolidList"/>
    <dgm:cxn modelId="{50B39D79-2C71-4DDE-B945-AD62D9DA581E}" type="presParOf" srcId="{7D6BCA7F-5908-4E63-8441-7AF3D8C555C1}" destId="{4AB8FD5F-83D1-40CD-9D03-E27236CD7ECE}" srcOrd="3" destOrd="0" presId="urn:microsoft.com/office/officeart/2018/2/layout/IconVerticalSolidList"/>
    <dgm:cxn modelId="{53E3E23D-D773-4D18-BEE9-09240F08195C}" type="presParOf" srcId="{2F7A2A7F-40E7-4506-9360-E2493869E209}" destId="{0DDA6E92-3D05-4B1E-BC8C-EAD22C05C31D}" srcOrd="1" destOrd="0" presId="urn:microsoft.com/office/officeart/2018/2/layout/IconVerticalSolidList"/>
    <dgm:cxn modelId="{8B427441-CC48-44BD-B58E-05788125B176}" type="presParOf" srcId="{2F7A2A7F-40E7-4506-9360-E2493869E209}" destId="{1C4996AC-0EFD-4B30-8FC6-1ECCB5909892}" srcOrd="2" destOrd="0" presId="urn:microsoft.com/office/officeart/2018/2/layout/IconVerticalSolidList"/>
    <dgm:cxn modelId="{A8B6C9D2-0554-4C76-AB86-BB1B3A994835}" type="presParOf" srcId="{1C4996AC-0EFD-4B30-8FC6-1ECCB5909892}" destId="{FBFE3835-8194-4436-9F3A-B4C06217308B}" srcOrd="0" destOrd="0" presId="urn:microsoft.com/office/officeart/2018/2/layout/IconVerticalSolidList"/>
    <dgm:cxn modelId="{F7DD15F3-E708-4AE4-A3D5-11A938E412FF}" type="presParOf" srcId="{1C4996AC-0EFD-4B30-8FC6-1ECCB5909892}" destId="{0A501583-2C78-4AFF-82F4-C5B22686DC80}" srcOrd="1" destOrd="0" presId="urn:microsoft.com/office/officeart/2018/2/layout/IconVerticalSolidList"/>
    <dgm:cxn modelId="{0F14C7D8-9442-46A4-A555-027697FB36CC}" type="presParOf" srcId="{1C4996AC-0EFD-4B30-8FC6-1ECCB5909892}" destId="{D1ABB40C-44C0-45FD-B949-F642509486DA}" srcOrd="2" destOrd="0" presId="urn:microsoft.com/office/officeart/2018/2/layout/IconVerticalSolidList"/>
    <dgm:cxn modelId="{E9BBEF7D-5D68-4C67-9271-9366CA73D030}" type="presParOf" srcId="{1C4996AC-0EFD-4B30-8FC6-1ECCB5909892}" destId="{CD30B097-B8DB-45B5-B89A-044814BED878}" srcOrd="3" destOrd="0" presId="urn:microsoft.com/office/officeart/2018/2/layout/IconVerticalSolidList"/>
    <dgm:cxn modelId="{97629749-B562-4DFE-B9E3-DDEE569C4399}" type="presParOf" srcId="{2F7A2A7F-40E7-4506-9360-E2493869E209}" destId="{E9883CC8-D903-4D75-97D4-F5BD184FCEFB}" srcOrd="3" destOrd="0" presId="urn:microsoft.com/office/officeart/2018/2/layout/IconVerticalSolidList"/>
    <dgm:cxn modelId="{1C6C7969-08B7-4492-909C-78816DE9BE56}" type="presParOf" srcId="{2F7A2A7F-40E7-4506-9360-E2493869E209}" destId="{933AD912-9D93-48FC-9B49-36B972C93D7D}" srcOrd="4" destOrd="0" presId="urn:microsoft.com/office/officeart/2018/2/layout/IconVerticalSolidList"/>
    <dgm:cxn modelId="{BA1F55E2-EFAA-4AA1-A6C4-2624293B1CC1}" type="presParOf" srcId="{933AD912-9D93-48FC-9B49-36B972C93D7D}" destId="{6EFA9368-C7E6-4FA3-8914-E99D40EF013D}" srcOrd="0" destOrd="0" presId="urn:microsoft.com/office/officeart/2018/2/layout/IconVerticalSolidList"/>
    <dgm:cxn modelId="{038938F1-4539-4C93-9725-B9CFB7986AA2}" type="presParOf" srcId="{933AD912-9D93-48FC-9B49-36B972C93D7D}" destId="{98224820-25C8-4070-8D5A-CEB1758795C6}" srcOrd="1" destOrd="0" presId="urn:microsoft.com/office/officeart/2018/2/layout/IconVerticalSolidList"/>
    <dgm:cxn modelId="{523F3680-7D7B-4FEA-8E7C-36F8792E204A}" type="presParOf" srcId="{933AD912-9D93-48FC-9B49-36B972C93D7D}" destId="{B5ED31CA-6FA1-4E65-86B6-6C7498DB2C28}" srcOrd="2" destOrd="0" presId="urn:microsoft.com/office/officeart/2018/2/layout/IconVerticalSolidList"/>
    <dgm:cxn modelId="{B84D89CD-7537-4F64-9C59-1B3641469E39}" type="presParOf" srcId="{933AD912-9D93-48FC-9B49-36B972C93D7D}" destId="{DCB39E1A-C66E-4AFD-9272-27738E523A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BCFB0CB-255B-4D79-9110-53EF7613653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35453AF-B3D6-4C27-8999-CC56E9B82934}">
      <dgm:prSet/>
      <dgm:spPr/>
      <dgm:t>
        <a:bodyPr/>
        <a:lstStyle/>
        <a:p>
          <a:pPr>
            <a:defRPr cap="all"/>
          </a:pPr>
          <a:r>
            <a:rPr lang="en-US"/>
            <a:t>Exploratory data analysis results</a:t>
          </a:r>
        </a:p>
      </dgm:t>
    </dgm:pt>
    <dgm:pt modelId="{9C1D2F70-A6EC-4645-908F-93A45FC3A2B9}" type="parTrans" cxnId="{7B50DDBB-475F-42B1-8485-A5B0B995F486}">
      <dgm:prSet/>
      <dgm:spPr/>
      <dgm:t>
        <a:bodyPr/>
        <a:lstStyle/>
        <a:p>
          <a:endParaRPr lang="en-US"/>
        </a:p>
      </dgm:t>
    </dgm:pt>
    <dgm:pt modelId="{546F49C6-EC90-4E5A-A3EA-45921CCC7DD2}" type="sibTrans" cxnId="{7B50DDBB-475F-42B1-8485-A5B0B995F486}">
      <dgm:prSet/>
      <dgm:spPr/>
      <dgm:t>
        <a:bodyPr/>
        <a:lstStyle/>
        <a:p>
          <a:endParaRPr lang="en-US"/>
        </a:p>
      </dgm:t>
    </dgm:pt>
    <dgm:pt modelId="{C580402E-A17E-4CA9-9187-8A0C50D8C6BD}">
      <dgm:prSet/>
      <dgm:spPr/>
      <dgm:t>
        <a:bodyPr/>
        <a:lstStyle/>
        <a:p>
          <a:pPr>
            <a:defRPr cap="all"/>
          </a:pPr>
          <a:r>
            <a:rPr lang="en-US"/>
            <a:t>Interactive analytics demo in screenshots</a:t>
          </a:r>
        </a:p>
      </dgm:t>
    </dgm:pt>
    <dgm:pt modelId="{1AC03945-9182-43AA-91A6-2495F16CE206}" type="parTrans" cxnId="{9F698DF4-7036-40B4-9C58-B430BD3837AF}">
      <dgm:prSet/>
      <dgm:spPr/>
      <dgm:t>
        <a:bodyPr/>
        <a:lstStyle/>
        <a:p>
          <a:endParaRPr lang="en-US"/>
        </a:p>
      </dgm:t>
    </dgm:pt>
    <dgm:pt modelId="{5313C831-69E9-4F8A-964D-5FAB3FABD602}" type="sibTrans" cxnId="{9F698DF4-7036-40B4-9C58-B430BD3837AF}">
      <dgm:prSet/>
      <dgm:spPr/>
      <dgm:t>
        <a:bodyPr/>
        <a:lstStyle/>
        <a:p>
          <a:endParaRPr lang="en-US"/>
        </a:p>
      </dgm:t>
    </dgm:pt>
    <dgm:pt modelId="{E67ACA69-659E-4238-9FE3-D77EB5F724D2}">
      <dgm:prSet/>
      <dgm:spPr/>
      <dgm:t>
        <a:bodyPr/>
        <a:lstStyle/>
        <a:p>
          <a:pPr>
            <a:defRPr cap="all"/>
          </a:pPr>
          <a:r>
            <a:rPr lang="en-US"/>
            <a:t>Predictive analysis results</a:t>
          </a:r>
        </a:p>
      </dgm:t>
    </dgm:pt>
    <dgm:pt modelId="{0937A5EC-231A-4177-9B85-FE54604FBC0C}" type="parTrans" cxnId="{610D45AA-0C34-4D24-B4A0-FBF65EF90216}">
      <dgm:prSet/>
      <dgm:spPr/>
      <dgm:t>
        <a:bodyPr/>
        <a:lstStyle/>
        <a:p>
          <a:endParaRPr lang="en-US"/>
        </a:p>
      </dgm:t>
    </dgm:pt>
    <dgm:pt modelId="{6CF9843A-4B62-4105-AC6B-F02751F9DAE8}" type="sibTrans" cxnId="{610D45AA-0C34-4D24-B4A0-FBF65EF90216}">
      <dgm:prSet/>
      <dgm:spPr/>
      <dgm:t>
        <a:bodyPr/>
        <a:lstStyle/>
        <a:p>
          <a:endParaRPr lang="en-US"/>
        </a:p>
      </dgm:t>
    </dgm:pt>
    <dgm:pt modelId="{8E3DEDE0-4A69-4C53-9A49-996E6250DEA2}" type="pres">
      <dgm:prSet presAssocID="{ABCFB0CB-255B-4D79-9110-53EF7613653C}" presName="root" presStyleCnt="0">
        <dgm:presLayoutVars>
          <dgm:dir/>
          <dgm:resizeHandles val="exact"/>
        </dgm:presLayoutVars>
      </dgm:prSet>
      <dgm:spPr/>
    </dgm:pt>
    <dgm:pt modelId="{F2DEAB40-9F19-466A-A7A2-FFAF6DFDB03F}" type="pres">
      <dgm:prSet presAssocID="{C35453AF-B3D6-4C27-8999-CC56E9B82934}" presName="compNode" presStyleCnt="0"/>
      <dgm:spPr/>
    </dgm:pt>
    <dgm:pt modelId="{36F4BDBE-040A-4CFE-9A31-E7E02F240D38}" type="pres">
      <dgm:prSet presAssocID="{C35453AF-B3D6-4C27-8999-CC56E9B82934}" presName="iconBgRect" presStyleLbl="bgShp" presStyleIdx="0" presStyleCnt="3"/>
      <dgm:spPr/>
    </dgm:pt>
    <dgm:pt modelId="{5BD7FFC1-143F-4695-8E83-F9573D0C17AC}" type="pres">
      <dgm:prSet presAssocID="{C35453AF-B3D6-4C27-8999-CC56E9B8293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AD5BDFF-C1C2-413C-8027-86A23858DC6B}" type="pres">
      <dgm:prSet presAssocID="{C35453AF-B3D6-4C27-8999-CC56E9B82934}" presName="spaceRect" presStyleCnt="0"/>
      <dgm:spPr/>
    </dgm:pt>
    <dgm:pt modelId="{09EE0CA8-57EF-4551-805F-6132572AE0A7}" type="pres">
      <dgm:prSet presAssocID="{C35453AF-B3D6-4C27-8999-CC56E9B82934}" presName="textRect" presStyleLbl="revTx" presStyleIdx="0" presStyleCnt="3">
        <dgm:presLayoutVars>
          <dgm:chMax val="1"/>
          <dgm:chPref val="1"/>
        </dgm:presLayoutVars>
      </dgm:prSet>
      <dgm:spPr/>
    </dgm:pt>
    <dgm:pt modelId="{8EC6489F-874D-453E-B7D3-891D919AB81F}" type="pres">
      <dgm:prSet presAssocID="{546F49C6-EC90-4E5A-A3EA-45921CCC7DD2}" presName="sibTrans" presStyleCnt="0"/>
      <dgm:spPr/>
    </dgm:pt>
    <dgm:pt modelId="{263CD343-429E-4D41-BA8D-9F280D304712}" type="pres">
      <dgm:prSet presAssocID="{C580402E-A17E-4CA9-9187-8A0C50D8C6BD}" presName="compNode" presStyleCnt="0"/>
      <dgm:spPr/>
    </dgm:pt>
    <dgm:pt modelId="{808DE9A7-65F1-48D8-8554-E9428B9407E2}" type="pres">
      <dgm:prSet presAssocID="{C580402E-A17E-4CA9-9187-8A0C50D8C6BD}" presName="iconBgRect" presStyleLbl="bgShp" presStyleIdx="1" presStyleCnt="3"/>
      <dgm:spPr/>
    </dgm:pt>
    <dgm:pt modelId="{D4DD010E-F841-4F3B-9806-4FD7C15B4850}" type="pres">
      <dgm:prSet presAssocID="{C580402E-A17E-4CA9-9187-8A0C50D8C6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EA2A7DC-7B48-4284-9AD4-0AA46DBF3EEC}" type="pres">
      <dgm:prSet presAssocID="{C580402E-A17E-4CA9-9187-8A0C50D8C6BD}" presName="spaceRect" presStyleCnt="0"/>
      <dgm:spPr/>
    </dgm:pt>
    <dgm:pt modelId="{CA8F59B3-B5BB-47EB-91FB-C88E16BA9805}" type="pres">
      <dgm:prSet presAssocID="{C580402E-A17E-4CA9-9187-8A0C50D8C6BD}" presName="textRect" presStyleLbl="revTx" presStyleIdx="1" presStyleCnt="3">
        <dgm:presLayoutVars>
          <dgm:chMax val="1"/>
          <dgm:chPref val="1"/>
        </dgm:presLayoutVars>
      </dgm:prSet>
      <dgm:spPr/>
    </dgm:pt>
    <dgm:pt modelId="{4B4698EE-DA06-4264-A3B8-4BC9B540E8AF}" type="pres">
      <dgm:prSet presAssocID="{5313C831-69E9-4F8A-964D-5FAB3FABD602}" presName="sibTrans" presStyleCnt="0"/>
      <dgm:spPr/>
    </dgm:pt>
    <dgm:pt modelId="{37E0AA52-F18C-4B03-B495-8B82BFD160A0}" type="pres">
      <dgm:prSet presAssocID="{E67ACA69-659E-4238-9FE3-D77EB5F724D2}" presName="compNode" presStyleCnt="0"/>
      <dgm:spPr/>
    </dgm:pt>
    <dgm:pt modelId="{719B6479-BD8A-47B7-9811-E187C03E5F4C}" type="pres">
      <dgm:prSet presAssocID="{E67ACA69-659E-4238-9FE3-D77EB5F724D2}" presName="iconBgRect" presStyleLbl="bgShp" presStyleIdx="2" presStyleCnt="3"/>
      <dgm:spPr/>
    </dgm:pt>
    <dgm:pt modelId="{5198DABE-9363-4714-9485-DB0F7D53A2AE}" type="pres">
      <dgm:prSet presAssocID="{E67ACA69-659E-4238-9FE3-D77EB5F724D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F65ED0A-5528-4B5E-B35C-E4131B04614D}" type="pres">
      <dgm:prSet presAssocID="{E67ACA69-659E-4238-9FE3-D77EB5F724D2}" presName="spaceRect" presStyleCnt="0"/>
      <dgm:spPr/>
    </dgm:pt>
    <dgm:pt modelId="{290F252B-ADA8-400D-91D7-4C23414180C3}" type="pres">
      <dgm:prSet presAssocID="{E67ACA69-659E-4238-9FE3-D77EB5F724D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47E5644-E4C4-494A-95DE-88172B087129}" type="presOf" srcId="{E67ACA69-659E-4238-9FE3-D77EB5F724D2}" destId="{290F252B-ADA8-400D-91D7-4C23414180C3}" srcOrd="0" destOrd="0" presId="urn:microsoft.com/office/officeart/2018/5/layout/IconCircleLabelList"/>
    <dgm:cxn modelId="{67AAD746-ED80-4515-8389-AFCF6BF370A5}" type="presOf" srcId="{C35453AF-B3D6-4C27-8999-CC56E9B82934}" destId="{09EE0CA8-57EF-4551-805F-6132572AE0A7}" srcOrd="0" destOrd="0" presId="urn:microsoft.com/office/officeart/2018/5/layout/IconCircleLabelList"/>
    <dgm:cxn modelId="{05004F8F-ED64-40EF-B5C6-7FDBD59446B5}" type="presOf" srcId="{C580402E-A17E-4CA9-9187-8A0C50D8C6BD}" destId="{CA8F59B3-B5BB-47EB-91FB-C88E16BA9805}" srcOrd="0" destOrd="0" presId="urn:microsoft.com/office/officeart/2018/5/layout/IconCircleLabelList"/>
    <dgm:cxn modelId="{610D45AA-0C34-4D24-B4A0-FBF65EF90216}" srcId="{ABCFB0CB-255B-4D79-9110-53EF7613653C}" destId="{E67ACA69-659E-4238-9FE3-D77EB5F724D2}" srcOrd="2" destOrd="0" parTransId="{0937A5EC-231A-4177-9B85-FE54604FBC0C}" sibTransId="{6CF9843A-4B62-4105-AC6B-F02751F9DAE8}"/>
    <dgm:cxn modelId="{7B50DDBB-475F-42B1-8485-A5B0B995F486}" srcId="{ABCFB0CB-255B-4D79-9110-53EF7613653C}" destId="{C35453AF-B3D6-4C27-8999-CC56E9B82934}" srcOrd="0" destOrd="0" parTransId="{9C1D2F70-A6EC-4645-908F-93A45FC3A2B9}" sibTransId="{546F49C6-EC90-4E5A-A3EA-45921CCC7DD2}"/>
    <dgm:cxn modelId="{AFF652C6-CA0E-4BD3-BD3B-4D86991C2793}" type="presOf" srcId="{ABCFB0CB-255B-4D79-9110-53EF7613653C}" destId="{8E3DEDE0-4A69-4C53-9A49-996E6250DEA2}" srcOrd="0" destOrd="0" presId="urn:microsoft.com/office/officeart/2018/5/layout/IconCircleLabelList"/>
    <dgm:cxn modelId="{9F698DF4-7036-40B4-9C58-B430BD3837AF}" srcId="{ABCFB0CB-255B-4D79-9110-53EF7613653C}" destId="{C580402E-A17E-4CA9-9187-8A0C50D8C6BD}" srcOrd="1" destOrd="0" parTransId="{1AC03945-9182-43AA-91A6-2495F16CE206}" sibTransId="{5313C831-69E9-4F8A-964D-5FAB3FABD602}"/>
    <dgm:cxn modelId="{3B54B591-B317-46EA-97E1-E7597D153C8A}" type="presParOf" srcId="{8E3DEDE0-4A69-4C53-9A49-996E6250DEA2}" destId="{F2DEAB40-9F19-466A-A7A2-FFAF6DFDB03F}" srcOrd="0" destOrd="0" presId="urn:microsoft.com/office/officeart/2018/5/layout/IconCircleLabelList"/>
    <dgm:cxn modelId="{F3436640-B085-4204-BB68-19F4029EC30F}" type="presParOf" srcId="{F2DEAB40-9F19-466A-A7A2-FFAF6DFDB03F}" destId="{36F4BDBE-040A-4CFE-9A31-E7E02F240D38}" srcOrd="0" destOrd="0" presId="urn:microsoft.com/office/officeart/2018/5/layout/IconCircleLabelList"/>
    <dgm:cxn modelId="{18F0E36F-B39B-4275-B081-84B127938EF7}" type="presParOf" srcId="{F2DEAB40-9F19-466A-A7A2-FFAF6DFDB03F}" destId="{5BD7FFC1-143F-4695-8E83-F9573D0C17AC}" srcOrd="1" destOrd="0" presId="urn:microsoft.com/office/officeart/2018/5/layout/IconCircleLabelList"/>
    <dgm:cxn modelId="{7E98B0B4-4AD6-4171-B36A-542E3391BC6E}" type="presParOf" srcId="{F2DEAB40-9F19-466A-A7A2-FFAF6DFDB03F}" destId="{0AD5BDFF-C1C2-413C-8027-86A23858DC6B}" srcOrd="2" destOrd="0" presId="urn:microsoft.com/office/officeart/2018/5/layout/IconCircleLabelList"/>
    <dgm:cxn modelId="{F8BEE5B8-0479-4FC4-99E9-0D76EB3AD1B7}" type="presParOf" srcId="{F2DEAB40-9F19-466A-A7A2-FFAF6DFDB03F}" destId="{09EE0CA8-57EF-4551-805F-6132572AE0A7}" srcOrd="3" destOrd="0" presId="urn:microsoft.com/office/officeart/2018/5/layout/IconCircleLabelList"/>
    <dgm:cxn modelId="{E4A6F565-54E1-493D-A319-BD3361103AF4}" type="presParOf" srcId="{8E3DEDE0-4A69-4C53-9A49-996E6250DEA2}" destId="{8EC6489F-874D-453E-B7D3-891D919AB81F}" srcOrd="1" destOrd="0" presId="urn:microsoft.com/office/officeart/2018/5/layout/IconCircleLabelList"/>
    <dgm:cxn modelId="{65DF8ABE-4D79-4DCD-BC12-5E46A11BD068}" type="presParOf" srcId="{8E3DEDE0-4A69-4C53-9A49-996E6250DEA2}" destId="{263CD343-429E-4D41-BA8D-9F280D304712}" srcOrd="2" destOrd="0" presId="urn:microsoft.com/office/officeart/2018/5/layout/IconCircleLabelList"/>
    <dgm:cxn modelId="{9ED2D516-3DC5-4CFD-A14D-04F03B33DA2A}" type="presParOf" srcId="{263CD343-429E-4D41-BA8D-9F280D304712}" destId="{808DE9A7-65F1-48D8-8554-E9428B9407E2}" srcOrd="0" destOrd="0" presId="urn:microsoft.com/office/officeart/2018/5/layout/IconCircleLabelList"/>
    <dgm:cxn modelId="{26AADF18-D491-4F21-B7B8-9AAE53ABD3CA}" type="presParOf" srcId="{263CD343-429E-4D41-BA8D-9F280D304712}" destId="{D4DD010E-F841-4F3B-9806-4FD7C15B4850}" srcOrd="1" destOrd="0" presId="urn:microsoft.com/office/officeart/2018/5/layout/IconCircleLabelList"/>
    <dgm:cxn modelId="{CDCD2E00-CC5C-4570-BE80-831D2AE964E0}" type="presParOf" srcId="{263CD343-429E-4D41-BA8D-9F280D304712}" destId="{EEA2A7DC-7B48-4284-9AD4-0AA46DBF3EEC}" srcOrd="2" destOrd="0" presId="urn:microsoft.com/office/officeart/2018/5/layout/IconCircleLabelList"/>
    <dgm:cxn modelId="{4BEFE975-2A0F-46C6-A9EE-B745CBAA09EC}" type="presParOf" srcId="{263CD343-429E-4D41-BA8D-9F280D304712}" destId="{CA8F59B3-B5BB-47EB-91FB-C88E16BA9805}" srcOrd="3" destOrd="0" presId="urn:microsoft.com/office/officeart/2018/5/layout/IconCircleLabelList"/>
    <dgm:cxn modelId="{CC6D69FA-BD42-4A64-A93C-CD536DB85DAA}" type="presParOf" srcId="{8E3DEDE0-4A69-4C53-9A49-996E6250DEA2}" destId="{4B4698EE-DA06-4264-A3B8-4BC9B540E8AF}" srcOrd="3" destOrd="0" presId="urn:microsoft.com/office/officeart/2018/5/layout/IconCircleLabelList"/>
    <dgm:cxn modelId="{82D50721-1039-4F9C-B1EE-46946B8E7D64}" type="presParOf" srcId="{8E3DEDE0-4A69-4C53-9A49-996E6250DEA2}" destId="{37E0AA52-F18C-4B03-B495-8B82BFD160A0}" srcOrd="4" destOrd="0" presId="urn:microsoft.com/office/officeart/2018/5/layout/IconCircleLabelList"/>
    <dgm:cxn modelId="{34BE69CF-1481-48B7-9C6A-2B9194D24EF2}" type="presParOf" srcId="{37E0AA52-F18C-4B03-B495-8B82BFD160A0}" destId="{719B6479-BD8A-47B7-9811-E187C03E5F4C}" srcOrd="0" destOrd="0" presId="urn:microsoft.com/office/officeart/2018/5/layout/IconCircleLabelList"/>
    <dgm:cxn modelId="{9FD0E03D-C972-4536-A81A-0315DDF10DDF}" type="presParOf" srcId="{37E0AA52-F18C-4B03-B495-8B82BFD160A0}" destId="{5198DABE-9363-4714-9485-DB0F7D53A2AE}" srcOrd="1" destOrd="0" presId="urn:microsoft.com/office/officeart/2018/5/layout/IconCircleLabelList"/>
    <dgm:cxn modelId="{EC24742E-939E-4379-AA3B-33BA6B4A48BC}" type="presParOf" srcId="{37E0AA52-F18C-4B03-B495-8B82BFD160A0}" destId="{0F65ED0A-5528-4B5E-B35C-E4131B04614D}" srcOrd="2" destOrd="0" presId="urn:microsoft.com/office/officeart/2018/5/layout/IconCircleLabelList"/>
    <dgm:cxn modelId="{80D4B754-0AD2-4E33-9233-4848E914D9FC}" type="presParOf" srcId="{37E0AA52-F18C-4B03-B495-8B82BFD160A0}" destId="{290F252B-ADA8-400D-91D7-4C23414180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FCD56-789A-4C87-AA49-7433DB9EA342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83E2B-5398-44AC-9AC2-64E62BD9D1DD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4FEEC-0D6E-4CCA-8DDE-6524F5D93C94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Executive Summary</a:t>
          </a:r>
        </a:p>
      </dsp:txBody>
      <dsp:txXfrm>
        <a:off x="1172126" y="908559"/>
        <a:ext cx="2114937" cy="897246"/>
      </dsp:txXfrm>
    </dsp:sp>
    <dsp:sp modelId="{00625E3F-7900-4C4D-8B09-17AFC7DB473B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98587-9AF1-4D21-BEF7-6AE6D1E17777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81436-CC2E-4C9B-AE82-7FDC53E0ECA8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4745088" y="908559"/>
        <a:ext cx="2114937" cy="897246"/>
      </dsp:txXfrm>
    </dsp:sp>
    <dsp:sp modelId="{EACAE429-0A36-4C83-811A-9ADA1DB6CB10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98E14-CFE5-4E6B-8AD2-8EDB8BA22285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19A90-913A-4B1D-9077-CC46491707A3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Methodology</a:t>
          </a:r>
        </a:p>
      </dsp:txBody>
      <dsp:txXfrm>
        <a:off x="8318049" y="908559"/>
        <a:ext cx="2114937" cy="897246"/>
      </dsp:txXfrm>
    </dsp:sp>
    <dsp:sp modelId="{A6671C0E-7E2E-4F93-A4D3-3C86D76ECBA4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F5E7D-05A2-4848-8EA9-748B6BFD60F6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7B579-D3A7-40B4-AF49-CE0C13C8851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Results</a:t>
          </a:r>
        </a:p>
      </dsp:txBody>
      <dsp:txXfrm>
        <a:off x="1172126" y="2545532"/>
        <a:ext cx="2114937" cy="897246"/>
      </dsp:txXfrm>
    </dsp:sp>
    <dsp:sp modelId="{66739F6C-A3F2-49A3-B4A2-4E99B6DA4301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3A990-F298-404D-93F5-1DB9DECEF87C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06CF5-1D78-435A-9239-6F062DFEA40F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Conclusion</a:t>
          </a:r>
        </a:p>
      </dsp:txBody>
      <dsp:txXfrm>
        <a:off x="4745088" y="2545532"/>
        <a:ext cx="2114937" cy="897246"/>
      </dsp:txXfrm>
    </dsp:sp>
    <dsp:sp modelId="{61FD7C81-2416-4F2F-ACF1-2644FAC56D2E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12DD1-4604-4397-B0A8-5DA703D11E38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53AD5-155E-4ECC-9FB1-9956E0B020E3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Appendix</a:t>
          </a:r>
        </a:p>
      </dsp:txBody>
      <dsp:txXfrm>
        <a:off x="8318049" y="2545532"/>
        <a:ext cx="2114937" cy="8972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EBB46-BA69-4ADA-BBF4-05AF72B90D4B}">
      <dsp:nvSpPr>
        <dsp:cNvPr id="0" name=""/>
        <dsp:cNvSpPr/>
      </dsp:nvSpPr>
      <dsp:spPr>
        <a:xfrm>
          <a:off x="976752" y="18400"/>
          <a:ext cx="2127375" cy="21273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E1DCB-204D-4969-805B-6CDB946DE281}">
      <dsp:nvSpPr>
        <dsp:cNvPr id="0" name=""/>
        <dsp:cNvSpPr/>
      </dsp:nvSpPr>
      <dsp:spPr>
        <a:xfrm>
          <a:off x="1430127" y="471775"/>
          <a:ext cx="1220625" cy="122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2DE53-20FD-4681-9A87-38B06F8970CB}">
      <dsp:nvSpPr>
        <dsp:cNvPr id="0" name=""/>
        <dsp:cNvSpPr/>
      </dsp:nvSpPr>
      <dsp:spPr>
        <a:xfrm>
          <a:off x="593380" y="2082683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Chart demonstrating correlation between Flight Number and </a:t>
          </a:r>
          <a:r>
            <a:rPr lang="en-US" sz="1700" kern="1200" dirty="0" err="1"/>
            <a:t>launchsite</a:t>
          </a:r>
          <a:endParaRPr lang="en-US" sz="1700" kern="1200" dirty="0"/>
        </a:p>
      </dsp:txBody>
      <dsp:txXfrm>
        <a:off x="593380" y="2082683"/>
        <a:ext cx="348750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818C6-B23F-4B59-AFB1-A7CD55473C56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models achieved high accuracy in predicting Falcon 9 landings, showcasing the effectiveness of data-driven approaches in aerospace.</a:t>
          </a:r>
          <a:endParaRPr lang="en-CA" sz="1900" kern="1200" dirty="0"/>
        </a:p>
      </dsp:txBody>
      <dsp:txXfrm>
        <a:off x="28038" y="28038"/>
        <a:ext cx="7298593" cy="901218"/>
      </dsp:txXfrm>
    </dsp:sp>
    <dsp:sp modelId="{D6FC833B-4E74-44F5-ACDE-A4EEFE75777B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Accurate predictions can significantly reduce launch costs, enhancing SpaceX's competitive edge and enabling informed decision-making.</a:t>
          </a:r>
          <a:endParaRPr lang="en-CA" sz="1900" kern="1200" dirty="0"/>
        </a:p>
      </dsp:txBody>
      <dsp:txXfrm>
        <a:off x="732583" y="1159385"/>
        <a:ext cx="7029617" cy="901218"/>
      </dsp:txXfrm>
    </dsp:sp>
    <dsp:sp modelId="{97992638-D695-4606-A688-91ABC770D153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Hyperparameter tuning optimized model performance, underscoring the value of rigorous model development processes.</a:t>
          </a:r>
          <a:endParaRPr lang="en-CA" sz="1900" kern="1200"/>
        </a:p>
      </dsp:txBody>
      <dsp:txXfrm>
        <a:off x="1426612" y="2290733"/>
        <a:ext cx="7040133" cy="901218"/>
      </dsp:txXfrm>
    </dsp:sp>
    <dsp:sp modelId="{A0494570-4A34-4AD7-9003-57F79DC726AD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Future enhancements could involve advanced techniques and feature enrichment to further improve predictions and practical applications.</a:t>
          </a:r>
          <a:endParaRPr lang="en-CA" sz="1900" kern="1200"/>
        </a:p>
      </dsp:txBody>
      <dsp:txXfrm>
        <a:off x="2131157" y="3422081"/>
        <a:ext cx="7029617" cy="901218"/>
      </dsp:txXfrm>
    </dsp:sp>
    <dsp:sp modelId="{A8662B0D-152F-4D12-BFD5-F107626965D5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>
        <a:off x="7930242" y="733200"/>
        <a:ext cx="342233" cy="468236"/>
      </dsp:txXfrm>
    </dsp:sp>
    <dsp:sp modelId="{E422F551-6B22-4BD7-84CA-3B3686B585B9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>
        <a:off x="8634787" y="1864548"/>
        <a:ext cx="342233" cy="468236"/>
      </dsp:txXfrm>
    </dsp:sp>
    <dsp:sp modelId="{23D9686B-4815-4670-B2E1-EE19397C047F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800" kern="1200"/>
        </a:p>
      </dsp:txBody>
      <dsp:txXfrm>
        <a:off x="9328817" y="2995896"/>
        <a:ext cx="342233" cy="46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3770B-42FC-45B0-8A46-62A34DE58AB4}">
      <dsp:nvSpPr>
        <dsp:cNvPr id="0" name=""/>
        <dsp:cNvSpPr/>
      </dsp:nvSpPr>
      <dsp:spPr>
        <a:xfrm>
          <a:off x="0" y="0"/>
          <a:ext cx="8938260" cy="1958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Accurate landing predictions can lead to cost savings by enabling the reuse of rocket stages, impacting competitive bidding for launches.</a:t>
          </a:r>
          <a:endParaRPr lang="en-US" sz="2800" kern="1200" dirty="0"/>
        </a:p>
      </dsp:txBody>
      <dsp:txXfrm>
        <a:off x="57351" y="57351"/>
        <a:ext cx="6914408" cy="1843400"/>
      </dsp:txXfrm>
    </dsp:sp>
    <dsp:sp modelId="{30A2ADD0-7DF7-4AC1-A0C0-4EAA2883665A}">
      <dsp:nvSpPr>
        <dsp:cNvPr id="0" name=""/>
        <dsp:cNvSpPr/>
      </dsp:nvSpPr>
      <dsp:spPr>
        <a:xfrm>
          <a:off x="1577339" y="2393235"/>
          <a:ext cx="8938260" cy="195810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Logistic Regression and SVM models show promising accuracy, enhancing prediction reliability.</a:t>
          </a:r>
          <a:endParaRPr lang="en-US" sz="2800" kern="1200" dirty="0"/>
        </a:p>
      </dsp:txBody>
      <dsp:txXfrm>
        <a:off x="1634690" y="2450586"/>
        <a:ext cx="5973451" cy="1843400"/>
      </dsp:txXfrm>
    </dsp:sp>
    <dsp:sp modelId="{4E81063F-4D6B-411C-8392-12924AB486A8}">
      <dsp:nvSpPr>
        <dsp:cNvPr id="0" name=""/>
        <dsp:cNvSpPr/>
      </dsp:nvSpPr>
      <dsp:spPr>
        <a:xfrm>
          <a:off x="7665493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600" kern="1200"/>
        </a:p>
      </dsp:txBody>
      <dsp:txXfrm>
        <a:off x="7951865" y="1539285"/>
        <a:ext cx="700022" cy="957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DD350-32C4-4E62-92DF-DB88425B02EE}">
      <dsp:nvSpPr>
        <dsp:cNvPr id="0" name=""/>
        <dsp:cNvSpPr/>
      </dsp:nvSpPr>
      <dsp:spPr>
        <a:xfrm>
          <a:off x="0" y="298493"/>
          <a:ext cx="10515600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</a:r>
        </a:p>
      </dsp:txBody>
      <dsp:txXfrm>
        <a:off x="0" y="298493"/>
        <a:ext cx="10515600" cy="2041200"/>
      </dsp:txXfrm>
    </dsp:sp>
    <dsp:sp modelId="{50D02EEC-B1CC-4B12-B558-CD0CBD941C8F}">
      <dsp:nvSpPr>
        <dsp:cNvPr id="0" name=""/>
        <dsp:cNvSpPr/>
      </dsp:nvSpPr>
      <dsp:spPr>
        <a:xfrm>
          <a:off x="525780" y="32813"/>
          <a:ext cx="7360920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Project background and context</a:t>
          </a:r>
        </a:p>
      </dsp:txBody>
      <dsp:txXfrm>
        <a:off x="551719" y="58752"/>
        <a:ext cx="7309042" cy="479482"/>
      </dsp:txXfrm>
    </dsp:sp>
    <dsp:sp modelId="{665693A8-6C7A-4A6A-AF8D-CAC97E05D64B}">
      <dsp:nvSpPr>
        <dsp:cNvPr id="0" name=""/>
        <dsp:cNvSpPr/>
      </dsp:nvSpPr>
      <dsp:spPr>
        <a:xfrm>
          <a:off x="0" y="2702574"/>
          <a:ext cx="10515600" cy="1615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What factors determine if the rocket will land successfully?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The interaction amongst various features that determine the success rate of a successful landing.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What operating conditions needs to be in place to ensure a successful landing program.</a:t>
          </a:r>
        </a:p>
      </dsp:txBody>
      <dsp:txXfrm>
        <a:off x="0" y="2702574"/>
        <a:ext cx="10515600" cy="1615950"/>
      </dsp:txXfrm>
    </dsp:sp>
    <dsp:sp modelId="{3DF5B9A1-C224-4207-A0C0-49AB6ACB656A}">
      <dsp:nvSpPr>
        <dsp:cNvPr id="0" name=""/>
        <dsp:cNvSpPr/>
      </dsp:nvSpPr>
      <dsp:spPr>
        <a:xfrm>
          <a:off x="525780" y="2436893"/>
          <a:ext cx="7360920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Problems you want to find answers</a:t>
          </a:r>
        </a:p>
      </dsp:txBody>
      <dsp:txXfrm>
        <a:off x="551719" y="2462832"/>
        <a:ext cx="7309042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4ED4C-A38E-460F-9ECD-93CFF59FB55D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8BC80-BC63-4FE8-A8D8-F5AB32CB206A}">
      <dsp:nvSpPr>
        <dsp:cNvPr id="0" name=""/>
        <dsp:cNvSpPr/>
      </dsp:nvSpPr>
      <dsp:spPr>
        <a:xfrm>
          <a:off x="0" y="2700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Executive Summary</a:t>
          </a:r>
        </a:p>
      </dsp:txBody>
      <dsp:txXfrm>
        <a:off x="0" y="2700"/>
        <a:ext cx="6291714" cy="920888"/>
      </dsp:txXfrm>
    </dsp:sp>
    <dsp:sp modelId="{652BD011-F3A9-4922-84BB-B60EDE1C9D17}">
      <dsp:nvSpPr>
        <dsp:cNvPr id="0" name=""/>
        <dsp:cNvSpPr/>
      </dsp:nvSpPr>
      <dsp:spPr>
        <a:xfrm>
          <a:off x="0" y="923589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6DCB0-0E30-4364-87DD-B910914D2A62}">
      <dsp:nvSpPr>
        <dsp:cNvPr id="0" name=""/>
        <dsp:cNvSpPr/>
      </dsp:nvSpPr>
      <dsp:spPr>
        <a:xfrm>
          <a:off x="0" y="923589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Data collection methodology</a:t>
          </a:r>
        </a:p>
      </dsp:txBody>
      <dsp:txXfrm>
        <a:off x="0" y="923589"/>
        <a:ext cx="6291714" cy="920888"/>
      </dsp:txXfrm>
    </dsp:sp>
    <dsp:sp modelId="{E7C41587-95A6-4B42-A810-93ECDE96487D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96404-4284-4597-8DF6-B2A33629C43E}">
      <dsp:nvSpPr>
        <dsp:cNvPr id="0" name=""/>
        <dsp:cNvSpPr/>
      </dsp:nvSpPr>
      <dsp:spPr>
        <a:xfrm>
          <a:off x="0" y="1844478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Perform data wrangling</a:t>
          </a:r>
        </a:p>
      </dsp:txBody>
      <dsp:txXfrm>
        <a:off x="0" y="1844478"/>
        <a:ext cx="6291714" cy="920888"/>
      </dsp:txXfrm>
    </dsp:sp>
    <dsp:sp modelId="{C514CB23-FE7D-4957-AAA3-D8E9FBE8E0D7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29EDB-A623-470F-B614-D7035204945F}">
      <dsp:nvSpPr>
        <dsp:cNvPr id="0" name=""/>
        <dsp:cNvSpPr/>
      </dsp:nvSpPr>
      <dsp:spPr>
        <a:xfrm>
          <a:off x="0" y="2765367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Perform exploratory data analysis (EDA) using visualization and SQL</a:t>
          </a:r>
        </a:p>
      </dsp:txBody>
      <dsp:txXfrm>
        <a:off x="0" y="2765367"/>
        <a:ext cx="6291714" cy="920888"/>
      </dsp:txXfrm>
    </dsp:sp>
    <dsp:sp modelId="{D22B2E71-4D82-4F8B-820B-C4F7D5F14FED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30148-7BFC-45F4-A740-B744A5CAA4A8}">
      <dsp:nvSpPr>
        <dsp:cNvPr id="0" name=""/>
        <dsp:cNvSpPr/>
      </dsp:nvSpPr>
      <dsp:spPr>
        <a:xfrm>
          <a:off x="0" y="3686256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Perform interactive visual analytics using Folium and Plotly Dash</a:t>
          </a:r>
        </a:p>
      </dsp:txBody>
      <dsp:txXfrm>
        <a:off x="0" y="3686256"/>
        <a:ext cx="6291714" cy="920888"/>
      </dsp:txXfrm>
    </dsp:sp>
    <dsp:sp modelId="{3EED6945-5787-404D-9F35-67E06913EDAD}">
      <dsp:nvSpPr>
        <dsp:cNvPr id="0" name=""/>
        <dsp:cNvSpPr/>
      </dsp:nvSpPr>
      <dsp:spPr>
        <a:xfrm>
          <a:off x="0" y="4607145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BE09D-2F94-456B-AA41-3F3ACE6EEA21}">
      <dsp:nvSpPr>
        <dsp:cNvPr id="0" name=""/>
        <dsp:cNvSpPr/>
      </dsp:nvSpPr>
      <dsp:spPr>
        <a:xfrm>
          <a:off x="0" y="4607145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Perform predictive analysis using classification models</a:t>
          </a:r>
        </a:p>
      </dsp:txBody>
      <dsp:txXfrm>
        <a:off x="0" y="4607145"/>
        <a:ext cx="6291714" cy="9208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1674D-D7B2-472B-94C2-528D4804BC41}">
      <dsp:nvSpPr>
        <dsp:cNvPr id="0" name=""/>
        <dsp:cNvSpPr/>
      </dsp:nvSpPr>
      <dsp:spPr>
        <a:xfrm>
          <a:off x="718509" y="970953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9B5CF-47FC-46FF-9E38-514D26AEFA96}">
      <dsp:nvSpPr>
        <dsp:cNvPr id="0" name=""/>
        <dsp:cNvSpPr/>
      </dsp:nvSpPr>
      <dsp:spPr>
        <a:xfrm>
          <a:off x="71915" y="2366676"/>
          <a:ext cx="2351250" cy="85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Data was sourced from SpaceX's API, focusing on rocket launch metrics such as payload mass and landing outcomes</a:t>
          </a:r>
        </a:p>
        <a:p>
          <a:pPr marL="0" lvl="0" indent="0" algn="ctr" defTabSz="488950"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71915" y="2366676"/>
        <a:ext cx="2351250" cy="854890"/>
      </dsp:txXfrm>
    </dsp:sp>
    <dsp:sp modelId="{4736673B-86F3-4E74-86BB-51F12294C850}">
      <dsp:nvSpPr>
        <dsp:cNvPr id="0" name=""/>
        <dsp:cNvSpPr/>
      </dsp:nvSpPr>
      <dsp:spPr>
        <a:xfrm>
          <a:off x="3481228" y="970953"/>
          <a:ext cx="1058062" cy="1058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C9FDB-A521-4521-8415-93FC312B3BE4}">
      <dsp:nvSpPr>
        <dsp:cNvPr id="0" name=""/>
        <dsp:cNvSpPr/>
      </dsp:nvSpPr>
      <dsp:spPr>
        <a:xfrm>
          <a:off x="2834634" y="2366676"/>
          <a:ext cx="2351250" cy="85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>
              <a:hlinkClick xmlns:r="http://schemas.openxmlformats.org/officeDocument/2006/relationships" r:id="rId3"/>
            </a:rPr>
            <a:t>https://github.com/Jeff-Barlow-Spady/DS-NB/blob/master/notebooks/final/spacex_notebooks/jupyter-labs-spacex-data-collection-api%20(1).ipynb</a:t>
          </a:r>
          <a:endParaRPr lang="en-US" sz="1100" kern="1200" dirty="0"/>
        </a:p>
      </dsp:txBody>
      <dsp:txXfrm>
        <a:off x="2834634" y="2366676"/>
        <a:ext cx="2351250" cy="8548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1674D-D7B2-472B-94C2-528D4804BC41}">
      <dsp:nvSpPr>
        <dsp:cNvPr id="0" name=""/>
        <dsp:cNvSpPr/>
      </dsp:nvSpPr>
      <dsp:spPr>
        <a:xfrm>
          <a:off x="718509" y="970854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9B5CF-47FC-46FF-9E38-514D26AEFA96}">
      <dsp:nvSpPr>
        <dsp:cNvPr id="0" name=""/>
        <dsp:cNvSpPr/>
      </dsp:nvSpPr>
      <dsp:spPr>
        <a:xfrm>
          <a:off x="71915" y="2366665"/>
          <a:ext cx="23512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Data was sourced from SpaceX’s </a:t>
          </a:r>
          <a:r>
            <a:rPr lang="en-GB" sz="1100" kern="1200" dirty="0" err="1"/>
            <a:t>wikipedia</a:t>
          </a:r>
          <a:r>
            <a:rPr lang="en-GB" sz="1100" kern="1200" dirty="0"/>
            <a:t>, focusing on rocket launch metrics such as payload mass and landing outcomes</a:t>
          </a:r>
          <a:endParaRPr lang="en-US" sz="1100" kern="1200" dirty="0"/>
        </a:p>
      </dsp:txBody>
      <dsp:txXfrm>
        <a:off x="71915" y="2366665"/>
        <a:ext cx="2351250" cy="855000"/>
      </dsp:txXfrm>
    </dsp:sp>
    <dsp:sp modelId="{CC2454A7-7D9F-4053-B065-4EE633E02A4F}">
      <dsp:nvSpPr>
        <dsp:cNvPr id="0" name=""/>
        <dsp:cNvSpPr/>
      </dsp:nvSpPr>
      <dsp:spPr>
        <a:xfrm>
          <a:off x="3481228" y="970854"/>
          <a:ext cx="1058062" cy="10580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F30E9-D324-4669-B346-D066A3311D35}">
      <dsp:nvSpPr>
        <dsp:cNvPr id="0" name=""/>
        <dsp:cNvSpPr/>
      </dsp:nvSpPr>
      <dsp:spPr>
        <a:xfrm>
          <a:off x="2834634" y="2366665"/>
          <a:ext cx="23512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>
              <a:hlinkClick xmlns:r="http://schemas.openxmlformats.org/officeDocument/2006/relationships" r:id="rId3"/>
            </a:rPr>
            <a:t>https://github.com/Jeff-Barlow-Spady/DS-NB/blob/master/notebooks/final/spacex_notebooks/jupyter-labs-spacex-data-collection-api%20(1).ipynb</a:t>
          </a:r>
          <a:endParaRPr lang="en-US" sz="1100" kern="1200" dirty="0"/>
        </a:p>
      </dsp:txBody>
      <dsp:txXfrm>
        <a:off x="2834634" y="2366665"/>
        <a:ext cx="2351250" cy="85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4B446-FCA2-4FD8-BC28-6C8EA2276653}">
      <dsp:nvSpPr>
        <dsp:cNvPr id="0" name=""/>
        <dsp:cNvSpPr/>
      </dsp:nvSpPr>
      <dsp:spPr>
        <a:xfrm>
          <a:off x="37582" y="1753201"/>
          <a:ext cx="686117" cy="6861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80C8B-A117-4BCF-969A-278FA59AA51C}">
      <dsp:nvSpPr>
        <dsp:cNvPr id="0" name=""/>
        <dsp:cNvSpPr/>
      </dsp:nvSpPr>
      <dsp:spPr>
        <a:xfrm>
          <a:off x="181666" y="1897285"/>
          <a:ext cx="397948" cy="3979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F06F8-E037-436F-8DBC-2316EA789A4A}">
      <dsp:nvSpPr>
        <dsp:cNvPr id="0" name=""/>
        <dsp:cNvSpPr/>
      </dsp:nvSpPr>
      <dsp:spPr>
        <a:xfrm>
          <a:off x="870724" y="1753201"/>
          <a:ext cx="1617276" cy="68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Utilized pandas for cleaning and preparing the data by handling missing values and transforming features</a:t>
          </a:r>
        </a:p>
        <a:p>
          <a:pPr marL="0" lvl="0" indent="0" algn="l" defTabSz="488950"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870724" y="1753201"/>
        <a:ext cx="1617276" cy="686117"/>
      </dsp:txXfrm>
    </dsp:sp>
    <dsp:sp modelId="{F9B9FA4C-8E5E-4D26-B7B8-D4775E665A56}">
      <dsp:nvSpPr>
        <dsp:cNvPr id="0" name=""/>
        <dsp:cNvSpPr/>
      </dsp:nvSpPr>
      <dsp:spPr>
        <a:xfrm>
          <a:off x="2769799" y="1753201"/>
          <a:ext cx="686117" cy="6861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01F1B-3D33-40B4-A27F-5D2376541E11}">
      <dsp:nvSpPr>
        <dsp:cNvPr id="0" name=""/>
        <dsp:cNvSpPr/>
      </dsp:nvSpPr>
      <dsp:spPr>
        <a:xfrm>
          <a:off x="2913883" y="1897285"/>
          <a:ext cx="397948" cy="397948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0742E-62B3-4822-8F33-5F81EE282F1D}">
      <dsp:nvSpPr>
        <dsp:cNvPr id="0" name=""/>
        <dsp:cNvSpPr/>
      </dsp:nvSpPr>
      <dsp:spPr>
        <a:xfrm>
          <a:off x="3602941" y="1753201"/>
          <a:ext cx="1617276" cy="686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>
              <a:hlinkClick xmlns:r="http://schemas.openxmlformats.org/officeDocument/2006/relationships" r:id="rId3"/>
            </a:rPr>
            <a:t>https://github.com/Jeff-Barlow-Spady/DS-NB/blob/master/notebooks/final/spacex_notebooks/labs-jupyter-spacex-Data%20wrangling.ipynb</a:t>
          </a:r>
          <a:endParaRPr lang="en-US" sz="1100" kern="1200" dirty="0"/>
        </a:p>
      </dsp:txBody>
      <dsp:txXfrm>
        <a:off x="3602941" y="1753201"/>
        <a:ext cx="1617276" cy="6861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5A2BD-7EBA-47F1-BA97-9B9B1182D062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34FC0-DE65-4ACC-8D36-DFE80B46E02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B8FD5F-83D1-40CD-9D03-E27236CD7EC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badi" panose="020B0604020104020204" pitchFamily="34" charset="0"/>
            </a:rPr>
            <a:t>Created an interactive, styled dashboard to communicate insights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FBFE3835-8194-4436-9F3A-B4C0621730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01583-2C78-4AFF-82F4-C5B22686DC8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30B097-B8DB-45B5-B89A-044814BED878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badi" panose="020B0604020104020204" pitchFamily="34" charset="0"/>
            </a:rPr>
            <a:t>Pie Chart With Success Rate For Launch Sites</a:t>
          </a:r>
        </a:p>
      </dsp:txBody>
      <dsp:txXfrm>
        <a:off x="1435590" y="1554201"/>
        <a:ext cx="9080009" cy="1242935"/>
      </dsp:txXfrm>
    </dsp:sp>
    <dsp:sp modelId="{6EFA9368-C7E6-4FA3-8914-E99D40EF013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24820-25C8-4070-8D5A-CEB1758795C6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B39E1A-C66E-4AFD-9272-27738E523A2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badi" panose="020B0604020104020204" pitchFamily="34" charset="0"/>
            </a:rPr>
            <a:t>Scatter chart showing the relationship with Outcome and Payload Mass (Kg) for the different booster version.</a:t>
          </a:r>
        </a:p>
      </dsp:txBody>
      <dsp:txXfrm>
        <a:off x="1435590" y="3107870"/>
        <a:ext cx="9080009" cy="12429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4BDBE-040A-4CFE-9A31-E7E02F240D38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7FFC1-143F-4695-8E83-F9573D0C17AC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E0CA8-57EF-4551-805F-6132572AE0A7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Exploratory data analysis results</a:t>
          </a:r>
        </a:p>
      </dsp:txBody>
      <dsp:txXfrm>
        <a:off x="93445" y="3018902"/>
        <a:ext cx="3206250" cy="720000"/>
      </dsp:txXfrm>
    </dsp:sp>
    <dsp:sp modelId="{808DE9A7-65F1-48D8-8554-E9428B9407E2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DD010E-F841-4F3B-9806-4FD7C15B4850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F59B3-B5BB-47EB-91FB-C88E16BA9805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Interactive analytics demo in screenshots</a:t>
          </a:r>
        </a:p>
      </dsp:txBody>
      <dsp:txXfrm>
        <a:off x="3860789" y="3018902"/>
        <a:ext cx="3206250" cy="720000"/>
      </dsp:txXfrm>
    </dsp:sp>
    <dsp:sp modelId="{719B6479-BD8A-47B7-9811-E187C03E5F4C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8DABE-9363-4714-9485-DB0F7D53A2AE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F252B-ADA8-400D-91D7-4C23414180C3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Predictive analysis results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Jeff-Barlow-Spady/DS-NB/blob/master/notebooks/final/spacex_notebooks/jupyter-labs-eda-dataviz.ipynb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eff-Barlow-Spady/DS-NB/blob/master/notebooks/final/spacex_notebooks/jupyter-labs-eda-sql-coursera_sqllite.ipynb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-Barlow-Spady/DS-NB/blob/master/notebooks/final/dash/spacex_dash_app%20(1).py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-Barlow-Spady/DS-NB/blob/master/notebooks/final/dash/spacex_dash_app%20(1).py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-Barlow-Spady/DS-NB/blob/master/notebooks/final/dash/spacex_dash_app%20(1).py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eff-Barlow-Spady/DS-NB/blob/master/notebooks/final/dash/spacex_dash_app%20(1).py" TargetMode="Externa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-Barlow-Spady/DS-NB/blob/master/notebooks/final/spacex_notebooks/SpaceX_Machine_Learning_Prediction_Part_5.jupyterlite.ipynb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eff-Barlow-Spady/DS-NB/blob/master/notebooks/final/spacex_notebooks/SpaceX_Machine_Learning_Prediction_Part_5.jupyterlite.ipynb" TargetMode="Externa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microsoft.com/office/2017/06/relationships/model3d" Target="../media/model3d1.glb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Jeff Barlow-Spady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2024</a:t>
            </a:r>
          </a:p>
        </p:txBody>
      </p:sp>
      <p:pic>
        <p:nvPicPr>
          <p:cNvPr id="2" name="Picture 2" descr="A black and white sign with white text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838200" y="556996"/>
            <a:ext cx="10515600" cy="652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B960-6FBB-A8BC-C7B5-170E16F311A2}"/>
              </a:ext>
            </a:extLst>
          </p:cNvPr>
          <p:cNvSpPr txBox="1"/>
          <p:nvPr/>
        </p:nvSpPr>
        <p:spPr>
          <a:xfrm>
            <a:off x="1901370" y="6211669"/>
            <a:ext cx="8882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CA">
                <a:hlinkClick r:id="rId2"/>
              </a:rPr>
              <a:t>https://github.com/Jeff-Barlow-Spady/DS-NB/blob/master/notebooks/final/spacex_notebooks/jupyter-labs-eda-dataviz.ipynb</a:t>
            </a:r>
            <a:endParaRPr lang="en-US" dirty="0"/>
          </a:p>
        </p:txBody>
      </p:sp>
      <p:pic>
        <p:nvPicPr>
          <p:cNvPr id="14" name="Picture 13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D46636-857C-DE54-834C-ADA8606B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675"/>
            <a:ext cx="121920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F6A608-4CCB-4D48-BF00-4A579AC8C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838200" y="556948"/>
            <a:ext cx="10515600" cy="5572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4C498-4971-BF8D-78C4-1965AD1D76E3}"/>
              </a:ext>
            </a:extLst>
          </p:cNvPr>
          <p:cNvSpPr txBox="1"/>
          <p:nvPr/>
        </p:nvSpPr>
        <p:spPr>
          <a:xfrm>
            <a:off x="1132114" y="1865293"/>
            <a:ext cx="8606972" cy="421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[Task 1: Retrieve Unique Launch Sites];</a:t>
            </a:r>
            <a:endParaRPr lang="en-CA" b="0" dirty="0">
              <a:solidFill>
                <a:srgbClr val="CCCCCC"/>
              </a:solidFill>
              <a:effectLst/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CA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[Task 2: Filter Launch Sites by Prefix];</a:t>
            </a:r>
            <a:endParaRPr lang="en-CA" b="0" dirty="0">
              <a:solidFill>
                <a:srgbClr val="CCCCCC"/>
              </a:solidFill>
              <a:effectLst/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CA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[Task 3: Calculate Payload Mass for NASA];</a:t>
            </a:r>
            <a:endParaRPr lang="en-CA" b="0" dirty="0">
              <a:solidFill>
                <a:srgbClr val="CCCCCC"/>
              </a:solidFill>
              <a:effectLst/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CA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[Task 4: Average Payload Mass for Booster v1.1];</a:t>
            </a:r>
            <a:endParaRPr lang="en-CA" b="0" dirty="0">
              <a:solidFill>
                <a:srgbClr val="CCCCCC"/>
              </a:solidFill>
              <a:effectLst/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CA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[Task 5: First Successful Ground Landing Date];</a:t>
            </a:r>
            <a:endParaRPr lang="en-CA" b="0" dirty="0">
              <a:solidFill>
                <a:srgbClr val="CCCCCC"/>
              </a:solidFill>
              <a:effectLst/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CA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[Task 6: Select Boosters with Criteria];</a:t>
            </a:r>
            <a:endParaRPr lang="en-CA" b="0" dirty="0">
              <a:solidFill>
                <a:srgbClr val="CCCCCC"/>
              </a:solidFill>
              <a:effectLst/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CA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[Task 7: Successful vs Failed Missions];</a:t>
            </a:r>
            <a:endParaRPr lang="en-CA" b="0" dirty="0">
              <a:solidFill>
                <a:srgbClr val="CCCCCC"/>
              </a:solidFill>
              <a:effectLst/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CA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[Task 8: Max Payload Mass Boosters];</a:t>
            </a:r>
            <a:endParaRPr lang="en-CA" b="0" dirty="0">
              <a:solidFill>
                <a:srgbClr val="CCCCCC"/>
              </a:solidFill>
              <a:effectLst/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CA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[Task 9: Filter 2015 Failures by Month];</a:t>
            </a:r>
            <a:endParaRPr lang="en-CA" b="0" dirty="0">
              <a:solidFill>
                <a:srgbClr val="CCCCCC"/>
              </a:solidFill>
              <a:effectLst/>
              <a:latin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CA" b="0" dirty="0">
                <a:solidFill>
                  <a:srgbClr val="6A9955"/>
                </a:solidFill>
                <a:effectLst/>
                <a:latin typeface="Fira Code" panose="020B0809050000020004" pitchFamily="49" charset="0"/>
              </a:rPr>
              <a:t>[Task 10: Rank Landing Outcomes];</a:t>
            </a:r>
            <a:endParaRPr lang="en-CA" b="0" dirty="0">
              <a:solidFill>
                <a:srgbClr val="CCCCCC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DD2A6-A352-5C8D-2A1C-5BC549AB28CB}"/>
              </a:ext>
            </a:extLst>
          </p:cNvPr>
          <p:cNvSpPr txBox="1"/>
          <p:nvPr/>
        </p:nvSpPr>
        <p:spPr>
          <a:xfrm>
            <a:off x="5878285" y="575816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2"/>
              </a:rPr>
              <a:t>https://github.com/Jeff-Barlow-Spady/DS-NB/blob/master/notebooks/final/spacex_notebooks/jupyter-labs-eda-sql-coursera_sqllite.ipynb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Map Directions">
            <a:extLst>
              <a:ext uri="{FF2B5EF4-FFF2-40B4-BE49-F238E27FC236}">
                <a16:creationId xmlns:a16="http://schemas.microsoft.com/office/drawing/2014/main" id="{BD5C0338-902B-7109-7B49-4FD1CD183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838201" y="47949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7C2185-0237-5219-AEA6-EA8D4FEEB8BE}"/>
              </a:ext>
            </a:extLst>
          </p:cNvPr>
          <p:cNvSpPr txBox="1"/>
          <p:nvPr/>
        </p:nvSpPr>
        <p:spPr>
          <a:xfrm>
            <a:off x="838201" y="1984443"/>
            <a:ext cx="5257800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Functions from the Folium libraries are used to visualize the data through interactive maps.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 The Folium library is used to: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Mark all launch sites on a map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Mark the succeeded launches and failed launches for each site on the map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Mark the distances between a launch site to its proximities such as the nearest city, railway, or highway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E81A04-F293-0690-74F3-B7072D7696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6932" b="87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9AF7BB1-DDB2-61D1-DA51-86832CB1934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173930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61999" y="1141712"/>
            <a:ext cx="7923815" cy="1129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group of rectangular yellow rectangles&#10;&#10;Description automatically generated">
            <a:extLst>
              <a:ext uri="{FF2B5EF4-FFF2-40B4-BE49-F238E27FC236}">
                <a16:creationId xmlns:a16="http://schemas.microsoft.com/office/drawing/2014/main" id="{C4D0A498-2BCD-AC38-4D3D-A581F7063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7" y="3178316"/>
            <a:ext cx="11906526" cy="169668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275F6-0077-B65E-FA1D-A464FB132459}"/>
              </a:ext>
            </a:extLst>
          </p:cNvPr>
          <p:cNvSpPr txBox="1"/>
          <p:nvPr/>
        </p:nvSpPr>
        <p:spPr>
          <a:xfrm>
            <a:off x="2931885" y="565465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https://github.com/Jeff-Barlow-Spady/DS-NB/blob/master/notebooks/final/dash/spacex_dash_app%20(1).py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2431FB37-DECA-9796-9001-0C73985B18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03929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10387" y="681037"/>
            <a:ext cx="4080879" cy="1788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8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F89087BA-75A8-D8BD-44AA-5F9588F6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540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2102E51-E4A9-6315-E833-87404D55B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86473"/>
              </p:ext>
            </p:extLst>
          </p:nvPr>
        </p:nvGraphicFramePr>
        <p:xfrm>
          <a:off x="710389" y="2630161"/>
          <a:ext cx="4080880" cy="3546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38200" y="347664"/>
            <a:ext cx="6163624" cy="13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3554D-4296-EE8D-58FE-61CD355270DE}"/>
              </a:ext>
            </a:extLst>
          </p:cNvPr>
          <p:cNvSpPr txBox="1"/>
          <p:nvPr/>
        </p:nvSpPr>
        <p:spPr>
          <a:xfrm>
            <a:off x="7194351" y="347664"/>
            <a:ext cx="4159448" cy="13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Relationship between launch site and payload size</a:t>
            </a: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8DC24037-AFE7-AC25-2AD5-F6E7F6AD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32" y="1845426"/>
            <a:ext cx="6742882" cy="44503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838200" y="347664"/>
            <a:ext cx="6163624" cy="13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4363D-9918-FBAD-EE34-3EBB147FDA73}"/>
              </a:ext>
            </a:extLst>
          </p:cNvPr>
          <p:cNvSpPr txBox="1"/>
          <p:nvPr/>
        </p:nvSpPr>
        <p:spPr>
          <a:xfrm>
            <a:off x="7194351" y="347664"/>
            <a:ext cx="4159448" cy="13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ES-L1, GEO, ISS and SSO had the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heightest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success rate</a:t>
            </a:r>
          </a:p>
        </p:txBody>
      </p:sp>
      <p:pic>
        <p:nvPicPr>
          <p:cNvPr id="6" name="Picture 5" descr="A graph of success rate&#10;&#10;Description automatically generated">
            <a:extLst>
              <a:ext uri="{FF2B5EF4-FFF2-40B4-BE49-F238E27FC236}">
                <a16:creationId xmlns:a16="http://schemas.microsoft.com/office/drawing/2014/main" id="{9D9F5548-D8A7-EA7C-BB27-2476D5B41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926" y="1845426"/>
            <a:ext cx="5251094" cy="44503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0F94E76E-B9AD-A950-60E3-D7B926361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17110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38200" y="347664"/>
            <a:ext cx="6163624" cy="13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FCA11-AB83-700F-944F-FFD095493990}"/>
              </a:ext>
            </a:extLst>
          </p:cNvPr>
          <p:cNvSpPr txBox="1"/>
          <p:nvPr/>
        </p:nvSpPr>
        <p:spPr>
          <a:xfrm>
            <a:off x="7194351" y="347664"/>
            <a:ext cx="4159448" cy="13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Success rate by orbit type</a:t>
            </a:r>
          </a:p>
        </p:txBody>
      </p:sp>
      <p:pic>
        <p:nvPicPr>
          <p:cNvPr id="9" name="Picture 8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F86999AA-DC11-0FA2-ED8E-D7824D905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716" y="1845426"/>
            <a:ext cx="5705515" cy="44503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38200" y="347664"/>
            <a:ext cx="6163624" cy="13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6F512-2864-16C6-C175-8CC1040AA2C4}"/>
              </a:ext>
            </a:extLst>
          </p:cNvPr>
          <p:cNvSpPr txBox="1"/>
          <p:nvPr/>
        </p:nvSpPr>
        <p:spPr>
          <a:xfrm>
            <a:off x="7194351" y="347664"/>
            <a:ext cx="4159448" cy="13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Payload mass vs orbit type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33B17D78-6035-A44C-8885-454B4CC2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99" y="1845426"/>
            <a:ext cx="6138349" cy="44503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841248" y="552289"/>
            <a:ext cx="3976496" cy="39003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pic>
        <p:nvPicPr>
          <p:cNvPr id="6" name="Picture 5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id="{E68E5C4C-7EF6-5371-2F29-1E58AFE8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57" y="872210"/>
            <a:ext cx="6164194" cy="49467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7ABF3D0-E752-A824-9AE8-9D7BA696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1690688"/>
            <a:ext cx="706853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639953-3193-8E39-87F5-832CABF7F6A2}"/>
              </a:ext>
            </a:extLst>
          </p:cNvPr>
          <p:cNvGrpSpPr/>
          <p:nvPr/>
        </p:nvGrpSpPr>
        <p:grpSpPr>
          <a:xfrm>
            <a:off x="3120572" y="2259466"/>
            <a:ext cx="8427962" cy="4096884"/>
            <a:chOff x="103939" y="1366549"/>
            <a:chExt cx="11984122" cy="6048639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B1D102A-CDF4-C9FF-2BB7-E02DBCE25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39" y="1366549"/>
              <a:ext cx="11984122" cy="4124901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A3302B7-B86D-BAD4-E805-BDDE5B397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39" y="1851812"/>
              <a:ext cx="11698333" cy="5563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15F53A1-138D-FA7D-4910-EEE87B05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6008"/>
            <a:ext cx="10512547" cy="34691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5FA84C72-2226-2237-FC56-8D653D50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1133"/>
            <a:ext cx="10512547" cy="32588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2C1C4D-E6C7-82C2-042E-7D2395B8B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27" y="1845426"/>
            <a:ext cx="8165693" cy="44503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F7C76F-5E2E-70D3-CEDD-885B1562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0805"/>
            <a:ext cx="10512547" cy="27595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1749DA6-C72D-9D0F-08A2-6317E21F2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5178"/>
            <a:ext cx="10512547" cy="38107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9564793-6E57-C157-007F-1D8953600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44926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9CF34E2-0CE2-9BBE-5FC7-F5CD5FD9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61" y="1845426"/>
            <a:ext cx="9223424" cy="44503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257E1E-AD28-2B59-BE4E-8081BB83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0805"/>
            <a:ext cx="10512547" cy="27595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pic>
        <p:nvPicPr>
          <p:cNvPr id="6" name="Picture 5" descr="A black screen with text&#10;&#10;Description automatically generated">
            <a:extLst>
              <a:ext uri="{FF2B5EF4-FFF2-40B4-BE49-F238E27FC236}">
                <a16:creationId xmlns:a16="http://schemas.microsoft.com/office/drawing/2014/main" id="{3794F8FE-10CA-7104-16A0-8428A31B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14" y="1845426"/>
            <a:ext cx="10172119" cy="44503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0" y="5186423"/>
            <a:ext cx="10515600" cy="1114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Wide View Showing marker clusters</a:t>
            </a:r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D32DE5E8-1CD4-3B84-790E-EEEFBC63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11" b="6037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  <a:defRPr/>
              </a:pPr>
              <a:t>34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838200" y="5186423"/>
            <a:ext cx="10515600" cy="1114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Outcome Class as </a:t>
            </a:r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Coloured</a:t>
            </a:r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Marker</a:t>
            </a:r>
            <a:endParaRPr lang="en-US" sz="5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map with a location on it&#10;&#10;Description automatically generated">
            <a:extLst>
              <a:ext uri="{FF2B5EF4-FFF2-40B4-BE49-F238E27FC236}">
                <a16:creationId xmlns:a16="http://schemas.microsoft.com/office/drawing/2014/main" id="{94CA764D-CBB6-2BEC-10C2-AE4193B7A7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73" b="17176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38200" y="5186423"/>
            <a:ext cx="10515600" cy="1114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of folium annotations</a:t>
            </a:r>
          </a:p>
        </p:txBody>
      </p:sp>
      <p:pic>
        <p:nvPicPr>
          <p:cNvPr id="4" name="Picture 3" descr="A map with a location pin&#10;&#10;Description automatically generated with medium confidence">
            <a:extLst>
              <a:ext uri="{FF2B5EF4-FFF2-40B4-BE49-F238E27FC236}">
                <a16:creationId xmlns:a16="http://schemas.microsoft.com/office/drawing/2014/main" id="{93905F60-43B8-A648-6CC2-BE2FF5CEEA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55" b="7225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Sites</a:t>
            </a:r>
          </a:p>
        </p:txBody>
      </p:sp>
      <p:pic>
        <p:nvPicPr>
          <p:cNvPr id="4" name="Picture 3" descr="A screenshot of a pie chart&#10;&#10;Description automatically generated">
            <a:extLst>
              <a:ext uri="{FF2B5EF4-FFF2-40B4-BE49-F238E27FC236}">
                <a16:creationId xmlns:a16="http://schemas.microsoft.com/office/drawing/2014/main" id="{ED4FB1F6-33B1-C85D-8C55-35F3BFF02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57" y="1845426"/>
            <a:ext cx="8279633" cy="44503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2B7F5-6112-BC8A-3689-33FC0B2616BF}"/>
              </a:ext>
            </a:extLst>
          </p:cNvPr>
          <p:cNvSpPr txBox="1"/>
          <p:nvPr/>
        </p:nvSpPr>
        <p:spPr>
          <a:xfrm>
            <a:off x="838200" y="6295729"/>
            <a:ext cx="119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dash script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Highest Success Ratio</a:t>
            </a:r>
          </a:p>
        </p:txBody>
      </p:sp>
      <p:pic>
        <p:nvPicPr>
          <p:cNvPr id="4" name="Picture 3" descr="A blue and red pie chart&#10;&#10;Description automatically generated">
            <a:extLst>
              <a:ext uri="{FF2B5EF4-FFF2-40B4-BE49-F238E27FC236}">
                <a16:creationId xmlns:a16="http://schemas.microsoft.com/office/drawing/2014/main" id="{A9BD03A4-D133-7917-7D79-88EED5C8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5" y="1845426"/>
            <a:ext cx="9622277" cy="44503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C1280-11A9-C53F-8E15-28D39E09C9A3}"/>
              </a:ext>
            </a:extLst>
          </p:cNvPr>
          <p:cNvSpPr txBox="1"/>
          <p:nvPr/>
        </p:nvSpPr>
        <p:spPr>
          <a:xfrm>
            <a:off x="838200" y="5926397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dash script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27" name="TextBox 9">
            <a:extLst>
              <a:ext uri="{FF2B5EF4-FFF2-40B4-BE49-F238E27FC236}">
                <a16:creationId xmlns:a16="http://schemas.microsoft.com/office/drawing/2014/main" id="{2C95C225-7519-9A65-8050-669E86802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2476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0FAE728-C5A9-4B0F-B89E-F4BED8250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550863" y="366639"/>
            <a:ext cx="11090274" cy="6754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 Launch Outcome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0DE341B-874F-D70B-7E6E-6ED731169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507667"/>
            <a:ext cx="7561262" cy="3799533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 algn="ctr">
                <a:spcAft>
                  <a:spcPts val="600"/>
                </a:spcAft>
              </a:pPr>
              <a:t>40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D675C11-02DD-BC47-CCF1-D57BD9FD2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124" y="2139660"/>
            <a:ext cx="3359899" cy="199073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C9E6DD-C2ED-4163-A110-0CCB67EF3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524" y="4308380"/>
            <a:ext cx="3330000" cy="1998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757C5-FE9A-FBC0-038A-1E28344DFFE5}"/>
              </a:ext>
            </a:extLst>
          </p:cNvPr>
          <p:cNvSpPr txBox="1"/>
          <p:nvPr/>
        </p:nvSpPr>
        <p:spPr>
          <a:xfrm>
            <a:off x="356464" y="630872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5"/>
              </a:rPr>
              <a:t>dash script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38200" y="557189"/>
            <a:ext cx="3966463" cy="55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pic>
        <p:nvPicPr>
          <p:cNvPr id="3" name="Picture 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46F45D0-5BEF-6C4C-6690-71D29D9EE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911" y="778827"/>
            <a:ext cx="6833848" cy="54670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EC36B-026D-DE26-8F4E-7FD059087029}"/>
              </a:ext>
            </a:extLst>
          </p:cNvPr>
          <p:cNvSpPr txBox="1"/>
          <p:nvPr/>
        </p:nvSpPr>
        <p:spPr>
          <a:xfrm>
            <a:off x="1454046" y="6129089"/>
            <a:ext cx="147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3"/>
              </a:rPr>
              <a:t>notebook link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2103120" y="310896"/>
            <a:ext cx="7982712" cy="868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615184" y="1261872"/>
            <a:ext cx="6958584" cy="603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Logistic Regression, SVM and KNN had the same scores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AD232-D4ED-826C-BB12-0A7FEC26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" r="496" b="-3"/>
          <a:stretch/>
        </p:blipFill>
        <p:spPr>
          <a:xfrm>
            <a:off x="419830" y="2128345"/>
            <a:ext cx="5577840" cy="4083269"/>
          </a:xfrm>
          <a:prstGeom prst="rect">
            <a:avLst/>
          </a:prstGeom>
        </p:spPr>
      </p:pic>
      <p:pic>
        <p:nvPicPr>
          <p:cNvPr id="10" name="Picture 9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23C0F8A3-E5F3-605E-DC8B-D2A04494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" r="3" b="14541"/>
          <a:stretch/>
        </p:blipFill>
        <p:spPr>
          <a:xfrm>
            <a:off x="6194332" y="2128367"/>
            <a:ext cx="5577840" cy="40866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1CA81-502B-90D0-90BD-13C514AD01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983" r="1" b="114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4295767-1280-DC98-77B0-85A149AA7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7799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02D308-298F-A4E6-9B17-DDEE532ECB53}"/>
              </a:ext>
            </a:extLst>
          </p:cNvPr>
          <p:cNvSpPr txBox="1"/>
          <p:nvPr/>
        </p:nvSpPr>
        <p:spPr>
          <a:xfrm>
            <a:off x="1454046" y="6129089"/>
            <a:ext cx="147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8"/>
              </a:rPr>
              <a:t>notebook link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1" y="26701"/>
            <a:ext cx="3477718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stronaut">
                <a:extLst>
                  <a:ext uri="{FF2B5EF4-FFF2-40B4-BE49-F238E27FC236}">
                    <a16:creationId xmlns:a16="http://schemas.microsoft.com/office/drawing/2014/main" id="{76931ED1-9B41-3038-DD65-33346D1304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9254103"/>
                  </p:ext>
                </p:extLst>
              </p:nvPr>
            </p:nvGraphicFramePr>
            <p:xfrm rot="469893">
              <a:off x="-4116399" y="-1927437"/>
              <a:ext cx="2120549" cy="3908275"/>
            </p:xfrm>
            <a:graphic>
              <a:graphicData uri="http://schemas.microsoft.com/office/drawing/2017/model3d">
                <am3d:model3d r:embed="rId4">
                  <am3d:spPr>
                    <a:xfrm rot="469893">
                      <a:off x="0" y="0"/>
                      <a:ext cx="2120549" cy="3908275"/>
                    </a:xfrm>
                    <a:prstGeom prst="rect">
                      <a:avLst/>
                    </a:prstGeom>
                  </am3d:spPr>
                  <am3d:camera>
                    <am3d:pos x="0" y="0" z="618657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876" d="1000000"/>
                    <am3d:preTrans dx="-621" dy="-18002111" dz="-68108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53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stronaut">
                <a:extLst>
                  <a:ext uri="{FF2B5EF4-FFF2-40B4-BE49-F238E27FC236}">
                    <a16:creationId xmlns:a16="http://schemas.microsoft.com/office/drawing/2014/main" id="{76931ED1-9B41-3038-DD65-33346D1304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69893">
                <a:off x="-4116399" y="-1927437"/>
                <a:ext cx="2120549" cy="3908275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2B57520-2D81-48B6-2A95-00AFA75C2B06}"/>
              </a:ext>
            </a:extLst>
          </p:cNvPr>
          <p:cNvGrpSpPr/>
          <p:nvPr/>
        </p:nvGrpSpPr>
        <p:grpSpPr>
          <a:xfrm>
            <a:off x="7581525" y="1138544"/>
            <a:ext cx="3965488" cy="4035934"/>
            <a:chOff x="7447631" y="1160208"/>
            <a:chExt cx="3965488" cy="4035934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98F02291-7598-A151-CB6B-B4449B604068}"/>
                </a:ext>
              </a:extLst>
            </p:cNvPr>
            <p:cNvSpPr/>
            <p:nvPr/>
          </p:nvSpPr>
          <p:spPr>
            <a:xfrm>
              <a:off x="7447631" y="1296733"/>
              <a:ext cx="3965488" cy="3899409"/>
            </a:xfrm>
            <a:custGeom>
              <a:avLst/>
              <a:gdLst>
                <a:gd name="connsiteX0" fmla="*/ 1984385 w 3965488"/>
                <a:gd name="connsiteY0" fmla="*/ 0 h 3899409"/>
                <a:gd name="connsiteX1" fmla="*/ 0 w 3965488"/>
                <a:gd name="connsiteY1" fmla="*/ 1999129 h 3899409"/>
                <a:gd name="connsiteX2" fmla="*/ 1356867 w 3965488"/>
                <a:gd name="connsiteY2" fmla="*/ 3895615 h 3899409"/>
                <a:gd name="connsiteX3" fmla="*/ 1491558 w 3965488"/>
                <a:gd name="connsiteY3" fmla="*/ 3799674 h 3899409"/>
                <a:gd name="connsiteX4" fmla="*/ 1488309 w 3965488"/>
                <a:gd name="connsiteY4" fmla="*/ 3428948 h 3899409"/>
                <a:gd name="connsiteX5" fmla="*/ 821350 w 3965488"/>
                <a:gd name="connsiteY5" fmla="*/ 3190638 h 3899409"/>
                <a:gd name="connsiteX6" fmla="*/ 601197 w 3965488"/>
                <a:gd name="connsiteY6" fmla="*/ 2899402 h 3899409"/>
                <a:gd name="connsiteX7" fmla="*/ 614357 w 3965488"/>
                <a:gd name="connsiteY7" fmla="*/ 2776936 h 3899409"/>
                <a:gd name="connsiteX8" fmla="*/ 919932 w 3965488"/>
                <a:gd name="connsiteY8" fmla="*/ 2982142 h 3899409"/>
                <a:gd name="connsiteX9" fmla="*/ 1498139 w 3965488"/>
                <a:gd name="connsiteY9" fmla="*/ 3147623 h 3899409"/>
                <a:gd name="connsiteX10" fmla="*/ 1623000 w 3965488"/>
                <a:gd name="connsiteY10" fmla="*/ 2879539 h 3899409"/>
                <a:gd name="connsiteX11" fmla="*/ 719519 w 3965488"/>
                <a:gd name="connsiteY11" fmla="*/ 1893196 h 3899409"/>
                <a:gd name="connsiteX12" fmla="*/ 923181 w 3965488"/>
                <a:gd name="connsiteY12" fmla="*/ 1357029 h 3899409"/>
                <a:gd name="connsiteX13" fmla="*/ 942922 w 3965488"/>
                <a:gd name="connsiteY13" fmla="*/ 827443 h 3899409"/>
                <a:gd name="connsiteX14" fmla="*/ 1488268 w 3965488"/>
                <a:gd name="connsiteY14" fmla="*/ 1032649 h 3899409"/>
                <a:gd name="connsiteX15" fmla="*/ 1984385 w 3965488"/>
                <a:gd name="connsiteY15" fmla="*/ 966440 h 3899409"/>
                <a:gd name="connsiteX16" fmla="*/ 2480461 w 3965488"/>
                <a:gd name="connsiteY16" fmla="*/ 1032649 h 3899409"/>
                <a:gd name="connsiteX17" fmla="*/ 3025848 w 3965488"/>
                <a:gd name="connsiteY17" fmla="*/ 827443 h 3899409"/>
                <a:gd name="connsiteX18" fmla="*/ 3045547 w 3965488"/>
                <a:gd name="connsiteY18" fmla="*/ 1357029 h 3899409"/>
                <a:gd name="connsiteX19" fmla="*/ 3249250 w 3965488"/>
                <a:gd name="connsiteY19" fmla="*/ 1893196 h 3899409"/>
                <a:gd name="connsiteX20" fmla="*/ 2342479 w 3965488"/>
                <a:gd name="connsiteY20" fmla="*/ 2879539 h 3899409"/>
                <a:gd name="connsiteX21" fmla="*/ 2477171 w 3965488"/>
                <a:gd name="connsiteY21" fmla="*/ 3250225 h 3899409"/>
                <a:gd name="connsiteX22" fmla="*/ 2473921 w 3965488"/>
                <a:gd name="connsiteY22" fmla="*/ 3799634 h 3899409"/>
                <a:gd name="connsiteX23" fmla="*/ 2608613 w 3965488"/>
                <a:gd name="connsiteY23" fmla="*/ 3895656 h 3899409"/>
                <a:gd name="connsiteX24" fmla="*/ 3965479 w 3965488"/>
                <a:gd name="connsiteY24" fmla="*/ 1999129 h 3899409"/>
                <a:gd name="connsiteX25" fmla="*/ 1984385 w 3965488"/>
                <a:gd name="connsiteY25" fmla="*/ 0 h 389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5488" h="3899409">
                  <a:moveTo>
                    <a:pt x="1984385" y="0"/>
                  </a:moveTo>
                  <a:cubicBezTo>
                    <a:pt x="887071" y="0"/>
                    <a:pt x="0" y="893611"/>
                    <a:pt x="0" y="1999129"/>
                  </a:cubicBezTo>
                  <a:cubicBezTo>
                    <a:pt x="0" y="2882829"/>
                    <a:pt x="568377" y="3630863"/>
                    <a:pt x="1356867" y="3895615"/>
                  </a:cubicBezTo>
                  <a:cubicBezTo>
                    <a:pt x="1455448" y="3915519"/>
                    <a:pt x="1491558" y="3852600"/>
                    <a:pt x="1491558" y="3799674"/>
                  </a:cubicBezTo>
                  <a:cubicBezTo>
                    <a:pt x="1491558" y="3753328"/>
                    <a:pt x="1488309" y="3594469"/>
                    <a:pt x="1488309" y="3428948"/>
                  </a:cubicBezTo>
                  <a:cubicBezTo>
                    <a:pt x="936301" y="3548123"/>
                    <a:pt x="821350" y="3190638"/>
                    <a:pt x="821350" y="3190638"/>
                  </a:cubicBezTo>
                  <a:cubicBezTo>
                    <a:pt x="732639" y="2958949"/>
                    <a:pt x="601197" y="2899402"/>
                    <a:pt x="601197" y="2899402"/>
                  </a:cubicBezTo>
                  <a:cubicBezTo>
                    <a:pt x="420525" y="2776936"/>
                    <a:pt x="614357" y="2776936"/>
                    <a:pt x="614357" y="2776936"/>
                  </a:cubicBezTo>
                  <a:cubicBezTo>
                    <a:pt x="814770" y="2790178"/>
                    <a:pt x="919932" y="2982142"/>
                    <a:pt x="919932" y="2982142"/>
                  </a:cubicBezTo>
                  <a:cubicBezTo>
                    <a:pt x="1097314" y="3286620"/>
                    <a:pt x="1383147" y="3200589"/>
                    <a:pt x="1498139" y="3147623"/>
                  </a:cubicBezTo>
                  <a:cubicBezTo>
                    <a:pt x="1514548" y="3018537"/>
                    <a:pt x="1567150" y="2929175"/>
                    <a:pt x="1623000" y="2879539"/>
                  </a:cubicBezTo>
                  <a:cubicBezTo>
                    <a:pt x="1182735" y="2833193"/>
                    <a:pt x="719519" y="2661092"/>
                    <a:pt x="719519" y="1893196"/>
                  </a:cubicBezTo>
                  <a:cubicBezTo>
                    <a:pt x="719519" y="1674749"/>
                    <a:pt x="798319" y="1496027"/>
                    <a:pt x="923181" y="1357029"/>
                  </a:cubicBezTo>
                  <a:cubicBezTo>
                    <a:pt x="903481" y="1307393"/>
                    <a:pt x="834470" y="1102147"/>
                    <a:pt x="942922" y="827443"/>
                  </a:cubicBezTo>
                  <a:cubicBezTo>
                    <a:pt x="942922" y="827443"/>
                    <a:pt x="1110474" y="774476"/>
                    <a:pt x="1488268" y="1032649"/>
                  </a:cubicBezTo>
                  <a:cubicBezTo>
                    <a:pt x="1650016" y="988890"/>
                    <a:pt x="1816825" y="966627"/>
                    <a:pt x="1984385" y="966440"/>
                  </a:cubicBezTo>
                  <a:cubicBezTo>
                    <a:pt x="2151937" y="966440"/>
                    <a:pt x="2322738" y="989633"/>
                    <a:pt x="2480461" y="1032649"/>
                  </a:cubicBezTo>
                  <a:cubicBezTo>
                    <a:pt x="2858296" y="774476"/>
                    <a:pt x="3025848" y="827443"/>
                    <a:pt x="3025848" y="827443"/>
                  </a:cubicBezTo>
                  <a:cubicBezTo>
                    <a:pt x="3134300" y="1102147"/>
                    <a:pt x="3065248" y="1307393"/>
                    <a:pt x="3045547" y="1357029"/>
                  </a:cubicBezTo>
                  <a:cubicBezTo>
                    <a:pt x="3173700" y="1496027"/>
                    <a:pt x="3249250" y="1674749"/>
                    <a:pt x="3249250" y="1893196"/>
                  </a:cubicBezTo>
                  <a:cubicBezTo>
                    <a:pt x="3249250" y="2661092"/>
                    <a:pt x="2786035" y="2829863"/>
                    <a:pt x="2342479" y="2879539"/>
                  </a:cubicBezTo>
                  <a:cubicBezTo>
                    <a:pt x="2414780" y="2942417"/>
                    <a:pt x="2477171" y="3061552"/>
                    <a:pt x="2477171" y="3250225"/>
                  </a:cubicBezTo>
                  <a:cubicBezTo>
                    <a:pt x="2477171" y="3518309"/>
                    <a:pt x="2473921" y="3733466"/>
                    <a:pt x="2473921" y="3799634"/>
                  </a:cubicBezTo>
                  <a:cubicBezTo>
                    <a:pt x="2473921" y="3852600"/>
                    <a:pt x="2510072" y="3915519"/>
                    <a:pt x="2608613" y="3895656"/>
                  </a:cubicBezTo>
                  <a:cubicBezTo>
                    <a:pt x="3397102" y="3630822"/>
                    <a:pt x="3965479" y="2882829"/>
                    <a:pt x="3965479" y="1999129"/>
                  </a:cubicBezTo>
                  <a:cubicBezTo>
                    <a:pt x="3968729" y="893611"/>
                    <a:pt x="3078408" y="0"/>
                    <a:pt x="1984385" y="0"/>
                  </a:cubicBezTo>
                  <a:close/>
                </a:path>
              </a:pathLst>
            </a:custGeom>
            <a:solidFill>
              <a:srgbClr val="24292F"/>
            </a:solidFill>
            <a:ln w="40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  <p:sp>
          <p:nvSpPr>
            <p:cNvPr id="9" name="Graphic 7">
              <a:extLst>
                <a:ext uri="{FF2B5EF4-FFF2-40B4-BE49-F238E27FC236}">
                  <a16:creationId xmlns:a16="http://schemas.microsoft.com/office/drawing/2014/main" id="{6BD9A6D9-CF1E-1DC5-F8BA-96EF7E53502E}"/>
                </a:ext>
              </a:extLst>
            </p:cNvPr>
            <p:cNvSpPr/>
            <p:nvPr/>
          </p:nvSpPr>
          <p:spPr>
            <a:xfrm>
              <a:off x="7447631" y="1160208"/>
              <a:ext cx="3965488" cy="3899409"/>
            </a:xfrm>
            <a:custGeom>
              <a:avLst/>
              <a:gdLst>
                <a:gd name="connsiteX0" fmla="*/ 1984385 w 3965488"/>
                <a:gd name="connsiteY0" fmla="*/ 0 h 3899409"/>
                <a:gd name="connsiteX1" fmla="*/ 0 w 3965488"/>
                <a:gd name="connsiteY1" fmla="*/ 1999129 h 3899409"/>
                <a:gd name="connsiteX2" fmla="*/ 1356867 w 3965488"/>
                <a:gd name="connsiteY2" fmla="*/ 3895615 h 3899409"/>
                <a:gd name="connsiteX3" fmla="*/ 1491558 w 3965488"/>
                <a:gd name="connsiteY3" fmla="*/ 3799674 h 3899409"/>
                <a:gd name="connsiteX4" fmla="*/ 1488309 w 3965488"/>
                <a:gd name="connsiteY4" fmla="*/ 3428948 h 3899409"/>
                <a:gd name="connsiteX5" fmla="*/ 821350 w 3965488"/>
                <a:gd name="connsiteY5" fmla="*/ 3190638 h 3899409"/>
                <a:gd name="connsiteX6" fmla="*/ 601197 w 3965488"/>
                <a:gd name="connsiteY6" fmla="*/ 2899402 h 3899409"/>
                <a:gd name="connsiteX7" fmla="*/ 614357 w 3965488"/>
                <a:gd name="connsiteY7" fmla="*/ 2776936 h 3899409"/>
                <a:gd name="connsiteX8" fmla="*/ 919932 w 3965488"/>
                <a:gd name="connsiteY8" fmla="*/ 2982142 h 3899409"/>
                <a:gd name="connsiteX9" fmla="*/ 1498139 w 3965488"/>
                <a:gd name="connsiteY9" fmla="*/ 3147623 h 3899409"/>
                <a:gd name="connsiteX10" fmla="*/ 1623000 w 3965488"/>
                <a:gd name="connsiteY10" fmla="*/ 2879539 h 3899409"/>
                <a:gd name="connsiteX11" fmla="*/ 719519 w 3965488"/>
                <a:gd name="connsiteY11" fmla="*/ 1893196 h 3899409"/>
                <a:gd name="connsiteX12" fmla="*/ 923181 w 3965488"/>
                <a:gd name="connsiteY12" fmla="*/ 1357029 h 3899409"/>
                <a:gd name="connsiteX13" fmla="*/ 942922 w 3965488"/>
                <a:gd name="connsiteY13" fmla="*/ 827443 h 3899409"/>
                <a:gd name="connsiteX14" fmla="*/ 1488268 w 3965488"/>
                <a:gd name="connsiteY14" fmla="*/ 1032649 h 3899409"/>
                <a:gd name="connsiteX15" fmla="*/ 1984385 w 3965488"/>
                <a:gd name="connsiteY15" fmla="*/ 966440 h 3899409"/>
                <a:gd name="connsiteX16" fmla="*/ 2480461 w 3965488"/>
                <a:gd name="connsiteY16" fmla="*/ 1032649 h 3899409"/>
                <a:gd name="connsiteX17" fmla="*/ 3025848 w 3965488"/>
                <a:gd name="connsiteY17" fmla="*/ 827443 h 3899409"/>
                <a:gd name="connsiteX18" fmla="*/ 3045547 w 3965488"/>
                <a:gd name="connsiteY18" fmla="*/ 1357029 h 3899409"/>
                <a:gd name="connsiteX19" fmla="*/ 3249250 w 3965488"/>
                <a:gd name="connsiteY19" fmla="*/ 1893196 h 3899409"/>
                <a:gd name="connsiteX20" fmla="*/ 2342479 w 3965488"/>
                <a:gd name="connsiteY20" fmla="*/ 2879539 h 3899409"/>
                <a:gd name="connsiteX21" fmla="*/ 2477171 w 3965488"/>
                <a:gd name="connsiteY21" fmla="*/ 3250225 h 3899409"/>
                <a:gd name="connsiteX22" fmla="*/ 2473921 w 3965488"/>
                <a:gd name="connsiteY22" fmla="*/ 3799634 h 3899409"/>
                <a:gd name="connsiteX23" fmla="*/ 2608613 w 3965488"/>
                <a:gd name="connsiteY23" fmla="*/ 3895656 h 3899409"/>
                <a:gd name="connsiteX24" fmla="*/ 3965479 w 3965488"/>
                <a:gd name="connsiteY24" fmla="*/ 1999129 h 3899409"/>
                <a:gd name="connsiteX25" fmla="*/ 1984385 w 3965488"/>
                <a:gd name="connsiteY25" fmla="*/ 0 h 389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5488" h="3899409">
                  <a:moveTo>
                    <a:pt x="1984385" y="0"/>
                  </a:moveTo>
                  <a:cubicBezTo>
                    <a:pt x="887071" y="0"/>
                    <a:pt x="0" y="893611"/>
                    <a:pt x="0" y="1999129"/>
                  </a:cubicBezTo>
                  <a:cubicBezTo>
                    <a:pt x="0" y="2882829"/>
                    <a:pt x="568377" y="3630863"/>
                    <a:pt x="1356867" y="3895615"/>
                  </a:cubicBezTo>
                  <a:cubicBezTo>
                    <a:pt x="1455448" y="3915519"/>
                    <a:pt x="1491558" y="3852600"/>
                    <a:pt x="1491558" y="3799674"/>
                  </a:cubicBezTo>
                  <a:cubicBezTo>
                    <a:pt x="1491558" y="3753328"/>
                    <a:pt x="1488309" y="3594469"/>
                    <a:pt x="1488309" y="3428948"/>
                  </a:cubicBezTo>
                  <a:cubicBezTo>
                    <a:pt x="936301" y="3548123"/>
                    <a:pt x="821350" y="3190638"/>
                    <a:pt x="821350" y="3190638"/>
                  </a:cubicBezTo>
                  <a:cubicBezTo>
                    <a:pt x="732639" y="2958949"/>
                    <a:pt x="601197" y="2899402"/>
                    <a:pt x="601197" y="2899402"/>
                  </a:cubicBezTo>
                  <a:cubicBezTo>
                    <a:pt x="420525" y="2776936"/>
                    <a:pt x="614357" y="2776936"/>
                    <a:pt x="614357" y="2776936"/>
                  </a:cubicBezTo>
                  <a:cubicBezTo>
                    <a:pt x="814770" y="2790178"/>
                    <a:pt x="919932" y="2982142"/>
                    <a:pt x="919932" y="2982142"/>
                  </a:cubicBezTo>
                  <a:cubicBezTo>
                    <a:pt x="1097314" y="3286620"/>
                    <a:pt x="1383147" y="3200589"/>
                    <a:pt x="1498139" y="3147623"/>
                  </a:cubicBezTo>
                  <a:cubicBezTo>
                    <a:pt x="1514548" y="3018537"/>
                    <a:pt x="1567150" y="2929175"/>
                    <a:pt x="1623000" y="2879539"/>
                  </a:cubicBezTo>
                  <a:cubicBezTo>
                    <a:pt x="1182735" y="2833193"/>
                    <a:pt x="719519" y="2661092"/>
                    <a:pt x="719519" y="1893196"/>
                  </a:cubicBezTo>
                  <a:cubicBezTo>
                    <a:pt x="719519" y="1674749"/>
                    <a:pt x="798319" y="1496027"/>
                    <a:pt x="923181" y="1357029"/>
                  </a:cubicBezTo>
                  <a:cubicBezTo>
                    <a:pt x="903481" y="1307393"/>
                    <a:pt x="834470" y="1102147"/>
                    <a:pt x="942922" y="827443"/>
                  </a:cubicBezTo>
                  <a:cubicBezTo>
                    <a:pt x="942922" y="827443"/>
                    <a:pt x="1110474" y="774476"/>
                    <a:pt x="1488268" y="1032649"/>
                  </a:cubicBezTo>
                  <a:cubicBezTo>
                    <a:pt x="1650016" y="988890"/>
                    <a:pt x="1816825" y="966627"/>
                    <a:pt x="1984385" y="966440"/>
                  </a:cubicBezTo>
                  <a:cubicBezTo>
                    <a:pt x="2151937" y="966440"/>
                    <a:pt x="2322738" y="989633"/>
                    <a:pt x="2480461" y="1032649"/>
                  </a:cubicBezTo>
                  <a:cubicBezTo>
                    <a:pt x="2858296" y="774476"/>
                    <a:pt x="3025848" y="827443"/>
                    <a:pt x="3025848" y="827443"/>
                  </a:cubicBezTo>
                  <a:cubicBezTo>
                    <a:pt x="3134300" y="1102147"/>
                    <a:pt x="3065248" y="1307393"/>
                    <a:pt x="3045547" y="1357029"/>
                  </a:cubicBezTo>
                  <a:cubicBezTo>
                    <a:pt x="3173700" y="1496027"/>
                    <a:pt x="3249250" y="1674749"/>
                    <a:pt x="3249250" y="1893196"/>
                  </a:cubicBezTo>
                  <a:cubicBezTo>
                    <a:pt x="3249250" y="2661092"/>
                    <a:pt x="2786035" y="2829863"/>
                    <a:pt x="2342479" y="2879539"/>
                  </a:cubicBezTo>
                  <a:cubicBezTo>
                    <a:pt x="2414780" y="2942417"/>
                    <a:pt x="2477171" y="3061552"/>
                    <a:pt x="2477171" y="3250225"/>
                  </a:cubicBezTo>
                  <a:cubicBezTo>
                    <a:pt x="2477171" y="3518309"/>
                    <a:pt x="2473921" y="3733466"/>
                    <a:pt x="2473921" y="3799634"/>
                  </a:cubicBezTo>
                  <a:cubicBezTo>
                    <a:pt x="2473921" y="3852600"/>
                    <a:pt x="2510072" y="3915519"/>
                    <a:pt x="2608613" y="3895656"/>
                  </a:cubicBezTo>
                  <a:cubicBezTo>
                    <a:pt x="3397102" y="3630822"/>
                    <a:pt x="3965479" y="2882829"/>
                    <a:pt x="3965479" y="1999129"/>
                  </a:cubicBezTo>
                  <a:cubicBezTo>
                    <a:pt x="3968729" y="893611"/>
                    <a:pt x="3078408" y="0"/>
                    <a:pt x="1984385" y="0"/>
                  </a:cubicBezTo>
                  <a:close/>
                </a:path>
              </a:pathLst>
            </a:custGeom>
            <a:solidFill>
              <a:srgbClr val="FFFFFF"/>
            </a:solidFill>
            <a:ln w="40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5293AB-D994-3E85-E88E-FE4897DE0092}"/>
              </a:ext>
            </a:extLst>
          </p:cNvPr>
          <p:cNvGrpSpPr/>
          <p:nvPr/>
        </p:nvGrpSpPr>
        <p:grpSpPr>
          <a:xfrm>
            <a:off x="2812998" y="4310030"/>
            <a:ext cx="2006903" cy="914400"/>
            <a:chOff x="2812998" y="4310030"/>
            <a:chExt cx="2006903" cy="914400"/>
          </a:xfrm>
        </p:grpSpPr>
        <p:pic>
          <p:nvPicPr>
            <p:cNvPr id="14" name="Graphic 13" descr="Back outline">
              <a:extLst>
                <a:ext uri="{FF2B5EF4-FFF2-40B4-BE49-F238E27FC236}">
                  <a16:creationId xmlns:a16="http://schemas.microsoft.com/office/drawing/2014/main" id="{4AF973A3-786E-D8C3-9DD8-C6643010C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287908">
              <a:off x="2812998" y="431003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9AD4F2-5513-A251-C01B-9184B843A82E}"/>
                </a:ext>
              </a:extLst>
            </p:cNvPr>
            <p:cNvSpPr txBox="1"/>
            <p:nvPr/>
          </p:nvSpPr>
          <p:spPr>
            <a:xfrm>
              <a:off x="3912665" y="4474842"/>
              <a:ext cx="907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chemeClr val="bg1"/>
                  </a:solidFill>
                </a:rPr>
                <a:t>YOU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0A964-A01A-2FAC-2EF9-9CB28B73242A}"/>
              </a:ext>
            </a:extLst>
          </p:cNvPr>
          <p:cNvSpPr/>
          <p:nvPr/>
        </p:nvSpPr>
        <p:spPr>
          <a:xfrm>
            <a:off x="7088432" y="2505670"/>
            <a:ext cx="4665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Visit My </a:t>
            </a:r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Github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8" presetClass="path" presetSubtype="0" accel="52500" decel="29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5808 0.06667 C -0.18021 0.01644 -0.01016 0.14399 0.10599 0.07107 C 0.22734 0.03426 0.35325 0.15695 0.39296 0.26412 C 0.42526 0.37246 0.36588 0.62755 0.34257 0.71389 " pathEditMode="relative" rAng="0" ptsTypes="AAAA">
                                          <p:cBhvr>
                                            <p:cTn id="6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21" y="317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xit" presetSubtype="0" fill="hold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6" presetID="44" presetClass="path" presetSubtype="0" accel="50000" fill="hold" nodeType="afterEffect" p14:presetBounceEnd="889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34258 0.71388 L 0.45456 0.45949 C 0.47773 0.40254 0.51445 0.36921 0.55456 0.36435 C 0.59987 0.35856 0.63737 0.38287 0.66471 0.43333 L 0.79583 0.65763 " pathEditMode="relative" rAng="21360000" ptsTypes="AAAAA" p14:bounceEnd="889">
                                          <p:cBhvr>
                                            <p:cTn id="17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031" y="-1891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39" presetClass="emph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sum">
                                            <p:cTn id="2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.0012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0.0098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0.033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0.0789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0.1548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0.26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0.4235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0.6337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0.9013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2353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647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2.0869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2.453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2.7534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2.9876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3.1669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3.2996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3.3906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3.448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3.48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3.4961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3.4998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3.0301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0.9661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-2.1525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-6.121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-10.8322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-16.213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-22.2128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-28.7297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-35.8493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-43.4888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-51.625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-60.2402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-69.3155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-78.8364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-88.6987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-99.0679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-109.846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-121.0232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-132.589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-144.5376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-156.8585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-169.4302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-182.3430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-195.141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-207.6945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-219.7725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-231.4814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-242.9134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-253.8558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-264.40329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-274.6350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-284.3572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-293.6507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-302.5795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-310.9692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-318.88379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-326.3680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-333.2651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-339.6712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-345.43851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-350.58469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-355.09189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-358.80179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-361.635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-363.345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-363.4978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-363.47061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-363.38339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-363.203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-362.8963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-362.4227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-361.756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-361.0874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-360.6105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-360.3006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-360.1188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-360.03021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-360.00229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36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sum">
                                            <p:cTn id="2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3d.object.translation.y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10E-5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004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011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0021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003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0059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0088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0125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0.0162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0.0191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0.0213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0.022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0.0239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0.0245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0.0241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0.022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0.0179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0.011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0013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0124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0309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0.0546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0.084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0.1204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0.1634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0.2145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0.271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0.320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0.3625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0.3973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0.4256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0.448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0.4655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0.4786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0.4878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0.493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0.4975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0.4993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0.4998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0.4988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0.4965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0.492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0.485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0.4746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0.4603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0.441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0.4169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0.3868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0.349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0.306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0.2544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0.198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14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10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0748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0473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025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0082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-0.0044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-0.0134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-0.019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-0.0227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-0.021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-0.015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-0.0039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0104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0192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023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0248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0.0249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0.0247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0.0234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0.0202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0.0143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0.007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0.0027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0.0007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.9999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0.9994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0.9981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0.9913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0.985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0.9763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0.9646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0.9497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0.9348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0.9232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0.91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0.908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0.9017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0.9005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0.899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0.900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0.9046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0.9153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0.9362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0.9659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0.9858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9959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999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99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99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9888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9775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9605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0.9385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0.9217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0.9107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0.9061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0.918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0.94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970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9885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997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9997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8" presetClass="path" presetSubtype="0" accel="52500" decel="29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5808 0.06667 C -0.18021 0.01644 -0.01016 0.14399 0.10599 0.07107 C 0.22734 0.03426 0.35325 0.15695 0.39296 0.26412 C 0.42526 0.37246 0.36588 0.62755 0.34257 0.71389 " pathEditMode="relative" rAng="0" ptsTypes="AAAA">
                                          <p:cBhvr>
                                            <p:cTn id="6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21" y="3175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xit" presetSubtype="0" fill="hold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60"/>
                                </p:stCondLst>
                                <p:childTnLst>
                                  <p:par>
                                    <p:cTn id="16" presetID="44" presetClass="path" presetSubtype="0" accel="5000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.34258 0.71388 L 0.45456 0.45949 C 0.47773 0.40254 0.51445 0.36921 0.55456 0.36435 C 0.59987 0.35856 0.63737 0.38287 0.66471 0.43333 L 0.79583 0.65763 " pathEditMode="relative" rAng="21360000" ptsTypes="AAAAA">
                                          <p:cBhvr>
                                            <p:cTn id="17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031" y="-1891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39" presetClass="emph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sum">
                                            <p:cTn id="21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.0012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0.0098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0.033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0.0789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0.1548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0.26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0.4235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0.6337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0.9013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2353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647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2.0869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2.453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2.7534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2.9876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3.1669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3.2996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3.3906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3.448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3.48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3.4961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3.4998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3.0301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0.9661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-2.1525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-6.121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-10.8322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-16.213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-22.2128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-28.7297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-35.8493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-43.4888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-51.625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-60.2402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-69.3155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-78.8364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-88.6987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-99.0679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-109.846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-121.0232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-132.589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-144.5376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-156.8585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-169.4302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-182.3430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-195.141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-207.6945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-219.7725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-231.4814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-242.9134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-253.8558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-264.40329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-274.6350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-284.3572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-293.6507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-302.5795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-310.9692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-318.88379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-326.3680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-333.2651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-339.6712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-345.43851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-350.58469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-355.09189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-358.80179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-361.635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-363.345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-363.4978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-363.47061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-363.38339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-363.203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-362.8963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-362.4227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-361.756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-361.0874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-360.6105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-360.3006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-360.1188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-360.03021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-360.00229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-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36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sum">
                                            <p:cTn id="22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3d.object.translation.y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-10E-5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-0.0004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-0.0011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-0.0021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-0.0037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-0.0059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-0.0088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-0.0125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-0.0162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-0.0191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-0.0213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-0.0228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-0.0239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-0.0245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-0.0248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-0.0241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-0.022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-0.0179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-0.011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-0.0013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0124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0309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0.0546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0.0842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0.1204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0.1634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0.2145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0.271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0.3207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0.3625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0.3973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0.4256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0.448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0.4655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0.4786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0.4878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0.4939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0.4975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0.4993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0.4999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0.4998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0.4988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0.4965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0.492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0.485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0.4746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0.4603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0.441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0.4169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0.3868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0.3499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0.306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0.2544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0.198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14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10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0748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0473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025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0082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-0.0044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-0.0134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-0.019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-0.0227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-0.024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-0.024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-0.0219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-0.015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-0.0039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0104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0192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023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0248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0.0249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0.0247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0.0234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0.0202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0.0143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0.007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0.0027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0.0007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3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4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0.9999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0.9994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0.9981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0.9913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0.985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0.9763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0.9646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0.9497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0.9348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0.9232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0.91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0.908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0.9017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0.9005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0.8999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0.900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0.9046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0.9153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0.9362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0.9659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0.9858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0.9959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0.9995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0.9998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0.9987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0.9888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0.9775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0.9605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0.9385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0.9217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0.9107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0.9042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0.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0.901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0.9061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0.9186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0.94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0.9709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0.9885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0.997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0.9997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1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225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370">
                                              <p:val>
                                                <p:fltVal val="1.0009"/>
                                              </p:val>
                                            </p:tav>
                                            <p:tav tm="4490">
                                              <p:val>
                                                <p:fltVal val="1.0023"/>
                                              </p:val>
                                            </p:tav>
                                            <p:tav tm="5620">
                                              <p:val>
                                                <p:fltVal val="1.0046"/>
                                              </p:val>
                                            </p:tav>
                                            <p:tav tm="6740">
                                              <p:val>
                                                <p:fltVal val="1.008"/>
                                              </p:val>
                                            </p:tav>
                                            <p:tav tm="7870">
                                              <p:val>
                                                <p:fltVal val="1.0127"/>
                                              </p:val>
                                            </p:tav>
                                            <p:tav tm="8990">
                                              <p:val>
                                                <p:fltVal val="1.019"/>
                                              </p:val>
                                            </p:tav>
                                            <p:tav tm="10110">
                                              <p:val>
                                                <p:fltVal val="1.0271"/>
                                              </p:val>
                                            </p:tav>
                                            <p:tav tm="11240">
                                              <p:val>
                                                <p:fltVal val="1.0351"/>
                                              </p:val>
                                            </p:tav>
                                            <p:tav tm="12360">
                                              <p:val>
                                                <p:fltVal val="1.0414"/>
                                              </p:val>
                                            </p:tav>
                                            <p:tav tm="13480">
                                              <p:val>
                                                <p:fltVal val="1.046"/>
                                              </p:val>
                                            </p:tav>
                                            <p:tav tm="14610">
                                              <p:val>
                                                <p:fltVal val="1.0494"/>
                                              </p:val>
                                            </p:tav>
                                            <p:tav tm="157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16850">
                                              <p:val>
                                                <p:fltVal val="1.053"/>
                                              </p:val>
                                            </p:tav>
                                            <p:tav tm="17980">
                                              <p:val>
                                                <p:fltVal val="1.0537"/>
                                              </p:val>
                                            </p:tav>
                                            <p:tav tm="191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20220">
                                              <p:val>
                                                <p:fltVal val="1.054"/>
                                              </p:val>
                                            </p:tav>
                                            <p:tav tm="21350">
                                              <p:val>
                                                <p:fltVal val="1.0536"/>
                                              </p:val>
                                            </p:tav>
                                            <p:tav tm="22470">
                                              <p:val>
                                                <p:fltVal val="1.0515"/>
                                              </p:val>
                                            </p:tav>
                                            <p:tav tm="23600">
                                              <p:val>
                                                <p:fltVal val="1.0457"/>
                                              </p:val>
                                            </p:tav>
                                            <p:tav tm="24720">
                                              <p:val>
                                                <p:fltVal val="1.0344"/>
                                              </p:val>
                                            </p:tav>
                                            <p:tav tm="25840">
                                              <p:val>
                                                <p:fltVal val="1.0183"/>
                                              </p:val>
                                            </p:tav>
                                            <p:tav tm="26970">
                                              <p:val>
                                                <p:fltVal val="1.0076"/>
                                              </p:val>
                                            </p:tav>
                                            <p:tav tm="28090">
                                              <p:val>
                                                <p:fltVal val="1.0021"/>
                                              </p:val>
                                            </p:tav>
                                            <p:tav tm="29210">
                                              <p:val>
                                                <p:fltVal val="1.0002"/>
                                              </p:val>
                                            </p:tav>
                                            <p:tav tm="303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14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25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37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48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59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70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82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393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04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15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27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38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49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60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71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83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494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05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16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28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39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50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61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73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84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595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06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180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29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404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517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629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742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68540">
                                              <p:val>
                                                <p:fltVal val="1.0006"/>
                                              </p:val>
                                            </p:tav>
                                            <p:tav tm="69660">
                                              <p:val>
                                                <p:fltVal val="1.0024"/>
                                              </p:val>
                                            </p:tav>
                                            <p:tav tm="70790">
                                              <p:val>
                                                <p:fltVal val="1.006"/>
                                              </p:val>
                                            </p:tav>
                                            <p:tav tm="71910">
                                              <p:val>
                                                <p:fltVal val="1.0121"/>
                                              </p:val>
                                            </p:tav>
                                            <p:tav tm="73030">
                                              <p:val>
                                                <p:fltVal val="1.0213"/>
                                              </p:val>
                                            </p:tav>
                                            <p:tav tm="74160">
                                              <p:val>
                                                <p:fltVal val="1.0331"/>
                                              </p:val>
                                            </p:tav>
                                            <p:tav tm="75280">
                                              <p:val>
                                                <p:fltVal val="1.0422"/>
                                              </p:val>
                                            </p:tav>
                                            <p:tav tm="76400">
                                              <p:val>
                                                <p:fltVal val="1.0482"/>
                                              </p:val>
                                            </p:tav>
                                            <p:tav tm="77530">
                                              <p:val>
                                                <p:fltVal val="1.0516"/>
                                              </p:val>
                                            </p:tav>
                                            <p:tav tm="7865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7978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0900">
                                              <p:val>
                                                <p:fltVal val="1.0539"/>
                                              </p:val>
                                            </p:tav>
                                            <p:tav tm="82020">
                                              <p:val>
                                                <p:fltVal val="1.0534"/>
                                              </p:val>
                                            </p:tav>
                                            <p:tav tm="83150">
                                              <p:val>
                                                <p:fltVal val="1.0506"/>
                                              </p:val>
                                            </p:tav>
                                            <p:tav tm="84270">
                                              <p:val>
                                                <p:fltVal val="1.0439"/>
                                              </p:val>
                                            </p:tav>
                                            <p:tav tm="85390">
                                              <p:val>
                                                <p:fltVal val="1.0312"/>
                                              </p:val>
                                            </p:tav>
                                            <p:tav tm="86520">
                                              <p:val>
                                                <p:fltVal val="1.0156"/>
                                              </p:val>
                                            </p:tav>
                                            <p:tav tm="87640">
                                              <p:val>
                                                <p:fltVal val="1.0061"/>
                                              </p:val>
                                            </p:tav>
                                            <p:tav tm="88760">
                                              <p:val>
                                                <p:fltVal val="1.0015"/>
                                              </p:val>
                                            </p:tav>
                                            <p:tav tm="89890">
                                              <p:val>
                                                <p:fltVal val="1.0001"/>
                                              </p:val>
                                            </p:tav>
                                            <p:tav tm="910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21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326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43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551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663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775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98880">
                                              <p:val>
                                                <p:fltVal val="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" presetClass="entr" presetSubtype="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838200" y="643467"/>
            <a:ext cx="2951205" cy="557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898989"/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rgbClr val="898989"/>
              </a:solidFill>
              <a:latin typeface="+mn-lt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E143824-9625-77D4-9C56-992C23B9F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265400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4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5FC34D-99E0-7330-2C91-CB41D00B4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0506" y="520749"/>
            <a:ext cx="2638474" cy="564379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Arc 206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838201" y="47949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D2ADA076-6B88-D9DD-84BA-DD30917C09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3386700"/>
              </p:ext>
            </p:extLst>
          </p:nvPr>
        </p:nvGraphicFramePr>
        <p:xfrm>
          <a:off x="838201" y="1984443"/>
          <a:ext cx="5257800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90" name="Freeform: Shape 3089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AD6522-95BE-B4B4-3076-216C306BF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0985" y="520749"/>
            <a:ext cx="2257517" cy="564379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2" name="Arc 3091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38201" y="47949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8BBAA4F-11DA-FA6F-267A-50D932F02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1199421"/>
              </p:ext>
            </p:extLst>
          </p:nvPr>
        </p:nvGraphicFramePr>
        <p:xfrm>
          <a:off x="838201" y="1984443"/>
          <a:ext cx="5257800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9B7FF49B-5177-669E-DE62-2723B8134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109" y="520749"/>
            <a:ext cx="2483269" cy="564379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838201" y="47949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2175216E-7FC6-2A18-104A-095D3203DE9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83668106"/>
              </p:ext>
            </p:extLst>
          </p:nvPr>
        </p:nvGraphicFramePr>
        <p:xfrm>
          <a:off x="838201" y="1984443"/>
          <a:ext cx="5257800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6795306-3654-464D-9537-951D57FF2498}">
  <we:reference id="wa200006214" version="1.0.0.0" store="en-US" storeType="OMEX"/>
  <we:alternateReferences>
    <we:reference id="wa200006214" version="1.0.0.0" store="wa200006214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f80a141d-92ca-4d3d-9308-f7e7b1d44ce8"/>
    <ds:schemaRef ds:uri="155be751-a274-42e8-93fb-f39d3b9bccc8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1726</TotalTime>
  <Words>999</Words>
  <Application>Microsoft Office PowerPoint</Application>
  <PresentationFormat>Widescreen</PresentationFormat>
  <Paragraphs>156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Avenir Next LT Pro</vt:lpstr>
      <vt:lpstr>Calibri</vt:lpstr>
      <vt:lpstr>Fira Code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Jeff Barlow-Spady</cp:lastModifiedBy>
  <cp:revision>208</cp:revision>
  <dcterms:created xsi:type="dcterms:W3CDTF">2021-04-29T18:58:34Z</dcterms:created>
  <dcterms:modified xsi:type="dcterms:W3CDTF">2024-09-18T20:01:26Z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